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7.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8.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9.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0.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11.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12.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3.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4.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12.xml" ContentType="application/vnd.openxmlformats-officedocument.presentationml.notesSl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1" r:id="rId2"/>
    <p:sldMasterId id="2147483678" r:id="rId3"/>
    <p:sldMasterId id="2147483873" r:id="rId4"/>
    <p:sldMasterId id="2147483972" r:id="rId5"/>
    <p:sldMasterId id="2147483982" r:id="rId6"/>
    <p:sldMasterId id="2147484035" r:id="rId7"/>
    <p:sldMasterId id="2147484054" r:id="rId8"/>
    <p:sldMasterId id="2147484072" r:id="rId9"/>
    <p:sldMasterId id="2147484077" r:id="rId10"/>
    <p:sldMasterId id="2147484083" r:id="rId11"/>
    <p:sldMasterId id="2147484091" r:id="rId12"/>
    <p:sldMasterId id="2147484102" r:id="rId13"/>
    <p:sldMasterId id="2147484109" r:id="rId14"/>
    <p:sldMasterId id="2147484122" r:id="rId15"/>
  </p:sldMasterIdLst>
  <p:notesMasterIdLst>
    <p:notesMasterId r:id="rId54"/>
  </p:notesMasterIdLst>
  <p:handoutMasterIdLst>
    <p:handoutMasterId r:id="rId55"/>
  </p:handoutMasterIdLst>
  <p:sldIdLst>
    <p:sldId id="733" r:id="rId16"/>
    <p:sldId id="734" r:id="rId17"/>
    <p:sldId id="551" r:id="rId18"/>
    <p:sldId id="704" r:id="rId19"/>
    <p:sldId id="705" r:id="rId20"/>
    <p:sldId id="661" r:id="rId21"/>
    <p:sldId id="706" r:id="rId22"/>
    <p:sldId id="702" r:id="rId23"/>
    <p:sldId id="722" r:id="rId24"/>
    <p:sldId id="612" r:id="rId25"/>
    <p:sldId id="662" r:id="rId26"/>
    <p:sldId id="580" r:id="rId27"/>
    <p:sldId id="581" r:id="rId28"/>
    <p:sldId id="711" r:id="rId29"/>
    <p:sldId id="716" r:id="rId30"/>
    <p:sldId id="698" r:id="rId31"/>
    <p:sldId id="710" r:id="rId32"/>
    <p:sldId id="712" r:id="rId33"/>
    <p:sldId id="713" r:id="rId34"/>
    <p:sldId id="714" r:id="rId35"/>
    <p:sldId id="715" r:id="rId36"/>
    <p:sldId id="723" r:id="rId37"/>
    <p:sldId id="617" r:id="rId38"/>
    <p:sldId id="724" r:id="rId39"/>
    <p:sldId id="613" r:id="rId40"/>
    <p:sldId id="725" r:id="rId41"/>
    <p:sldId id="718" r:id="rId42"/>
    <p:sldId id="726" r:id="rId43"/>
    <p:sldId id="719" r:id="rId44"/>
    <p:sldId id="727" r:id="rId45"/>
    <p:sldId id="729" r:id="rId46"/>
    <p:sldId id="703" r:id="rId47"/>
    <p:sldId id="701" r:id="rId48"/>
    <p:sldId id="640" r:id="rId49"/>
    <p:sldId id="639" r:id="rId50"/>
    <p:sldId id="717" r:id="rId51"/>
    <p:sldId id="635" r:id="rId52"/>
    <p:sldId id="707" r:id="rId53"/>
  </p:sldIdLst>
  <p:sldSz cx="9144000" cy="6858000" type="screen4x3"/>
  <p:notesSz cx="6985000" cy="9283700"/>
  <p:defaultTextStyle>
    <a:defPPr>
      <a:defRPr lang="en-US"/>
    </a:defPPr>
    <a:lvl1pPr algn="l" rtl="0" fontAlgn="base">
      <a:spcBef>
        <a:spcPct val="0"/>
      </a:spcBef>
      <a:spcAft>
        <a:spcPct val="0"/>
      </a:spcAft>
      <a:defRPr sz="2800" b="1" kern="1200">
        <a:solidFill>
          <a:schemeClr val="tx1"/>
        </a:solidFill>
        <a:latin typeface="Arial" pitchFamily="34" charset="0"/>
        <a:ea typeface="+mn-ea"/>
        <a:cs typeface="Arial" pitchFamily="34" charset="0"/>
      </a:defRPr>
    </a:lvl1pPr>
    <a:lvl2pPr marL="457200" algn="l" rtl="0" fontAlgn="base">
      <a:spcBef>
        <a:spcPct val="0"/>
      </a:spcBef>
      <a:spcAft>
        <a:spcPct val="0"/>
      </a:spcAft>
      <a:defRPr sz="2800" b="1" kern="1200">
        <a:solidFill>
          <a:schemeClr val="tx1"/>
        </a:solidFill>
        <a:latin typeface="Arial" pitchFamily="34" charset="0"/>
        <a:ea typeface="+mn-ea"/>
        <a:cs typeface="Arial" pitchFamily="34" charset="0"/>
      </a:defRPr>
    </a:lvl2pPr>
    <a:lvl3pPr marL="914400" algn="l" rtl="0" fontAlgn="base">
      <a:spcBef>
        <a:spcPct val="0"/>
      </a:spcBef>
      <a:spcAft>
        <a:spcPct val="0"/>
      </a:spcAft>
      <a:defRPr sz="2800" b="1"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sz="2800" b="1"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sz="2800" b="1" kern="1200">
        <a:solidFill>
          <a:schemeClr val="tx1"/>
        </a:solidFill>
        <a:latin typeface="Arial" pitchFamily="34" charset="0"/>
        <a:ea typeface="+mn-ea"/>
        <a:cs typeface="Arial" pitchFamily="34" charset="0"/>
      </a:defRPr>
    </a:lvl5pPr>
    <a:lvl6pPr marL="2286000" algn="l" defTabSz="914400" rtl="0" eaLnBrk="1" latinLnBrk="0" hangingPunct="1">
      <a:defRPr sz="2800" b="1" kern="1200">
        <a:solidFill>
          <a:schemeClr val="tx1"/>
        </a:solidFill>
        <a:latin typeface="Arial" pitchFamily="34" charset="0"/>
        <a:ea typeface="+mn-ea"/>
        <a:cs typeface="Arial" pitchFamily="34" charset="0"/>
      </a:defRPr>
    </a:lvl6pPr>
    <a:lvl7pPr marL="2743200" algn="l" defTabSz="914400" rtl="0" eaLnBrk="1" latinLnBrk="0" hangingPunct="1">
      <a:defRPr sz="2800" b="1" kern="1200">
        <a:solidFill>
          <a:schemeClr val="tx1"/>
        </a:solidFill>
        <a:latin typeface="Arial" pitchFamily="34" charset="0"/>
        <a:ea typeface="+mn-ea"/>
        <a:cs typeface="Arial" pitchFamily="34" charset="0"/>
      </a:defRPr>
    </a:lvl7pPr>
    <a:lvl8pPr marL="3200400" algn="l" defTabSz="914400" rtl="0" eaLnBrk="1" latinLnBrk="0" hangingPunct="1">
      <a:defRPr sz="2800" b="1" kern="1200">
        <a:solidFill>
          <a:schemeClr val="tx1"/>
        </a:solidFill>
        <a:latin typeface="Arial" pitchFamily="34" charset="0"/>
        <a:ea typeface="+mn-ea"/>
        <a:cs typeface="Arial" pitchFamily="34" charset="0"/>
      </a:defRPr>
    </a:lvl8pPr>
    <a:lvl9pPr marL="3657600" algn="l" defTabSz="914400" rtl="0" eaLnBrk="1" latinLnBrk="0" hangingPunct="1">
      <a:defRPr sz="2800" b="1"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FF3399"/>
    <a:srgbClr val="6AAE43"/>
    <a:srgbClr val="FDFFCB"/>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22" autoAdjust="0"/>
    <p:restoredTop sz="94318" autoAdjust="0"/>
  </p:normalViewPr>
  <p:slideViewPr>
    <p:cSldViewPr snapToGrid="0">
      <p:cViewPr varScale="1">
        <p:scale>
          <a:sx n="92" d="100"/>
          <a:sy n="92" d="100"/>
        </p:scale>
        <p:origin x="-150"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6.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2" Type="http://schemas.openxmlformats.org/officeDocument/2006/relationships/oleObject" Target="Macintosh%20HD:Users:tbreddy:Documents:Presentations:Nikos_Slides:plant_fungal_microbe_metagenomic_statistics_09232014.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Macintosh%20HD:Users:tbreddy:Documents:Presentations:Nikos_Slides:plant_fungal_microbe_metagenomic_statistics_09232014.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Macintosh%20HD:Users:tbreddy:Documents:Presentations:Nikos_Slides:plant_fungal_microbe_metagenomic_statistics_09232014.xlsx" TargetMode="External"/><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oleObject" Target="Chart%20in%20Microsoft%20Office%20PowerPoint" TargetMode="External"/><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oleObject" Target="Chart%20in%20Microsoft%20Office%20PowerPoint" TargetMode="External"/><Relationship Id="rId1" Type="http://schemas.openxmlformats.org/officeDocument/2006/relationships/themeOverride" Target="../theme/themeOverride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tx>
        <c:rich>
          <a:bodyPr/>
          <a:lstStyle/>
          <a:p>
            <a:pPr>
              <a:defRPr sz="2400"/>
            </a:pPr>
            <a:r>
              <a:rPr lang="en-US" sz="2400" dirty="0" smtClean="0"/>
              <a:t>Bacterial</a:t>
            </a:r>
            <a:r>
              <a:rPr lang="en-US" sz="2400" baseline="0" dirty="0" smtClean="0"/>
              <a:t> </a:t>
            </a:r>
            <a:r>
              <a:rPr lang="en-US" sz="2400" dirty="0" smtClean="0"/>
              <a:t>Genomes</a:t>
            </a:r>
            <a:endParaRPr lang="en-US" sz="2400" dirty="0"/>
          </a:p>
        </c:rich>
      </c:tx>
      <c:layout>
        <c:manualLayout>
          <c:xMode val="edge"/>
          <c:yMode val="edge"/>
          <c:x val="0.23533367223706"/>
          <c:y val="0.107609396236186"/>
        </c:manualLayout>
      </c:layout>
      <c:overlay val="0"/>
    </c:title>
    <c:autoTitleDeleted val="0"/>
    <c:view3D>
      <c:rotX val="30"/>
      <c:rotY val="0"/>
      <c:rAngAx val="0"/>
      <c:perspective val="30"/>
    </c:view3D>
    <c:floor>
      <c:thickness val="0"/>
    </c:floor>
    <c:sideWall>
      <c:thickness val="0"/>
    </c:sideWall>
    <c:backWall>
      <c:thickness val="0"/>
    </c:backWall>
    <c:plotArea>
      <c:layout>
        <c:manualLayout>
          <c:layoutTarget val="inner"/>
          <c:xMode val="edge"/>
          <c:yMode val="edge"/>
          <c:x val="0.16358929825822899"/>
          <c:y val="0.29609710344892298"/>
          <c:w val="0.71293103448275896"/>
          <c:h val="0.55307754293871203"/>
        </c:manualLayout>
      </c:layout>
      <c:pie3DChart>
        <c:varyColors val="1"/>
        <c:ser>
          <c:idx val="0"/>
          <c:order val="0"/>
          <c:tx>
            <c:strRef>
              <c:f>Sheet1!$B$80</c:f>
              <c:strCache>
                <c:ptCount val="1"/>
                <c:pt idx="0">
                  <c:v>Draft Prokaryotic Genomes</c:v>
                </c:pt>
              </c:strCache>
            </c:strRef>
          </c:tx>
          <c:dLbls>
            <c:dLbl>
              <c:idx val="0"/>
              <c:layout>
                <c:manualLayout>
                  <c:x val="-0.21869508222110401"/>
                  <c:y val="2.96954354185376E-2"/>
                </c:manualLayout>
              </c:layout>
              <c:showLegendKey val="0"/>
              <c:showVal val="0"/>
              <c:showCatName val="0"/>
              <c:showSerName val="0"/>
              <c:showPercent val="1"/>
              <c:showBubbleSize val="0"/>
              <c:extLst>
                <c:ext xmlns:c15="http://schemas.microsoft.com/office/drawing/2012/chart" uri="{CE6537A1-D6FC-4f65-9D91-7224C49458BB}"/>
              </c:extLst>
            </c:dLbl>
            <c:dLbl>
              <c:idx val="4"/>
              <c:layout>
                <c:manualLayout>
                  <c:x val="0.15747833157257199"/>
                  <c:y val="4.3552268677988497E-2"/>
                </c:manualLayout>
              </c:layout>
              <c:showLegendKey val="0"/>
              <c:showVal val="0"/>
              <c:showCatName val="0"/>
              <c:showSerName val="0"/>
              <c:showPercent val="1"/>
              <c:showBubbleSize val="0"/>
              <c:extLst>
                <c:ext xmlns:c15="http://schemas.microsoft.com/office/drawing/2012/chart" uri="{CE6537A1-D6FC-4f65-9D91-7224C49458BB}"/>
              </c:extLst>
            </c:dLbl>
            <c:spPr>
              <a:noFill/>
              <a:ln>
                <a:noFill/>
              </a:ln>
              <a:effectLst/>
            </c:spPr>
            <c:txPr>
              <a:bodyPr/>
              <a:lstStyle/>
              <a:p>
                <a:pPr>
                  <a:defRPr sz="1600" b="1">
                    <a:solidFill>
                      <a:srgbClr val="343434"/>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Sheet1!$A$81:$A$85</c:f>
              <c:strCache>
                <c:ptCount val="5"/>
                <c:pt idx="0">
                  <c:v>Broad Institute</c:v>
                </c:pt>
                <c:pt idx="1">
                  <c:v>DOE Joint Genome Institute</c:v>
                </c:pt>
                <c:pt idx="2">
                  <c:v>Institute for Genome Sciences</c:v>
                </c:pt>
                <c:pt idx="3">
                  <c:v>J. Craig Venter Institute</c:v>
                </c:pt>
                <c:pt idx="4">
                  <c:v>Other</c:v>
                </c:pt>
              </c:strCache>
            </c:strRef>
          </c:cat>
          <c:val>
            <c:numRef>
              <c:f>Sheet1!$B$81:$B$85</c:f>
              <c:numCache>
                <c:formatCode>General</c:formatCode>
                <c:ptCount val="5"/>
                <c:pt idx="0">
                  <c:v>8252</c:v>
                </c:pt>
                <c:pt idx="1">
                  <c:v>2467</c:v>
                </c:pt>
                <c:pt idx="2">
                  <c:v>1806</c:v>
                </c:pt>
                <c:pt idx="3">
                  <c:v>1522</c:v>
                </c:pt>
                <c:pt idx="4">
                  <c:v>7798</c:v>
                </c:pt>
              </c:numCache>
            </c:numRef>
          </c:val>
        </c:ser>
        <c:dLbls>
          <c:showLegendKey val="0"/>
          <c:showVal val="0"/>
          <c:showCatName val="0"/>
          <c:showSerName val="0"/>
          <c:showPercent val="1"/>
          <c:showBubbleSize val="0"/>
          <c:showLeaderLines val="1"/>
        </c:dLbls>
      </c:pie3DChart>
    </c:plotArea>
    <c:plotVisOnly val="1"/>
    <c:dispBlanksAs val="zero"/>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tx>
        <c:rich>
          <a:bodyPr/>
          <a:lstStyle/>
          <a:p>
            <a:pPr>
              <a:defRPr sz="2400"/>
            </a:pPr>
            <a:r>
              <a:rPr lang="en-US" sz="2400" dirty="0" smtClean="0"/>
              <a:t>Environmental</a:t>
            </a:r>
            <a:r>
              <a:rPr lang="en-US" sz="2400" baseline="0" dirty="0" smtClean="0"/>
              <a:t> </a:t>
            </a:r>
            <a:r>
              <a:rPr lang="en-US" sz="2400" dirty="0" err="1" smtClean="0"/>
              <a:t>Metagenomes</a:t>
            </a:r>
            <a:endParaRPr lang="en-US" sz="2400" dirty="0"/>
          </a:p>
        </c:rich>
      </c:tx>
      <c:layout>
        <c:manualLayout>
          <c:xMode val="edge"/>
          <c:yMode val="edge"/>
          <c:x val="0.151026423524633"/>
          <c:y val="7.1339976727052695E-2"/>
        </c:manualLayout>
      </c:layout>
      <c:overlay val="0"/>
    </c:title>
    <c:autoTitleDeleted val="0"/>
    <c:view3D>
      <c:rotX val="30"/>
      <c:rotY val="0"/>
      <c:rAngAx val="0"/>
      <c:perspective val="30"/>
    </c:view3D>
    <c:floor>
      <c:thickness val="0"/>
    </c:floor>
    <c:sideWall>
      <c:thickness val="0"/>
    </c:sideWall>
    <c:backWall>
      <c:thickness val="0"/>
    </c:backWall>
    <c:plotArea>
      <c:layout>
        <c:manualLayout>
          <c:layoutTarget val="inner"/>
          <c:xMode val="edge"/>
          <c:yMode val="edge"/>
          <c:x val="1.51904923742214E-2"/>
          <c:y val="0.35829219623212399"/>
          <c:w val="0.66035336151308899"/>
          <c:h val="0.52075103195977801"/>
        </c:manualLayout>
      </c:layout>
      <c:pie3DChart>
        <c:varyColors val="1"/>
        <c:ser>
          <c:idx val="0"/>
          <c:order val="0"/>
          <c:tx>
            <c:strRef>
              <c:f>Sheet1!$B$109</c:f>
              <c:strCache>
                <c:ptCount val="1"/>
                <c:pt idx="0">
                  <c:v>Metagenome Samples</c:v>
                </c:pt>
              </c:strCache>
            </c:strRef>
          </c:tx>
          <c:dLbls>
            <c:dLbl>
              <c:idx val="0"/>
              <c:layout>
                <c:manualLayout>
                  <c:x val="-0.173228777452553"/>
                  <c:y val="-0.11219378932481"/>
                </c:manualLayout>
              </c:layout>
              <c:showLegendKey val="0"/>
              <c:showVal val="0"/>
              <c:showCatName val="0"/>
              <c:showSerName val="0"/>
              <c:showPercent val="1"/>
              <c:showBubbleSize val="0"/>
              <c:extLst>
                <c:ext xmlns:c15="http://schemas.microsoft.com/office/drawing/2012/chart" uri="{CE6537A1-D6FC-4f65-9D91-7224C49458BB}"/>
              </c:extLst>
            </c:dLbl>
            <c:dLbl>
              <c:idx val="1"/>
              <c:layout>
                <c:manualLayout>
                  <c:x val="4.3012248468941403E-2"/>
                  <c:y val="4.2708852424575103E-2"/>
                </c:manualLayout>
              </c:layout>
              <c:showLegendKey val="0"/>
              <c:showVal val="0"/>
              <c:showCatName val="0"/>
              <c:showSerName val="0"/>
              <c:showPercent val="1"/>
              <c:showBubbleSize val="0"/>
              <c:extLst>
                <c:ext xmlns:c15="http://schemas.microsoft.com/office/drawing/2012/chart" uri="{CE6537A1-D6FC-4f65-9D91-7224C49458BB}"/>
              </c:extLst>
            </c:dLbl>
            <c:dLbl>
              <c:idx val="2"/>
              <c:layout>
                <c:manualLayout>
                  <c:x val="5.5085571354799599E-2"/>
                  <c:y val="-0.12038224499847899"/>
                </c:manualLayout>
              </c:layout>
              <c:showLegendKey val="0"/>
              <c:showVal val="0"/>
              <c:showCatName val="0"/>
              <c:showSerName val="0"/>
              <c:showPercent val="1"/>
              <c:showBubbleSize val="0"/>
              <c:extLst>
                <c:ext xmlns:c15="http://schemas.microsoft.com/office/drawing/2012/chart" uri="{CE6537A1-D6FC-4f65-9D91-7224C49458BB}"/>
              </c:extLst>
            </c:dLbl>
            <c:spPr>
              <a:noFill/>
              <a:ln>
                <a:noFill/>
              </a:ln>
              <a:effectLst/>
            </c:spPr>
            <c:txPr>
              <a:bodyPr/>
              <a:lstStyle/>
              <a:p>
                <a:pPr>
                  <a:defRPr sz="1600" b="1">
                    <a:solidFill>
                      <a:schemeClr val="tx1"/>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Sheet1!$A$110:$A$113</c:f>
              <c:strCache>
                <c:ptCount val="4"/>
                <c:pt idx="0">
                  <c:v>DOE Joint Genome Institute</c:v>
                </c:pt>
                <c:pt idx="1">
                  <c:v>Washington University in St. Louis</c:v>
                </c:pt>
                <c:pt idx="2">
                  <c:v>Broad Institute</c:v>
                </c:pt>
                <c:pt idx="3">
                  <c:v>Other</c:v>
                </c:pt>
              </c:strCache>
            </c:strRef>
          </c:cat>
          <c:val>
            <c:numRef>
              <c:f>Sheet1!$B$110:$B$113</c:f>
              <c:numCache>
                <c:formatCode>General</c:formatCode>
                <c:ptCount val="4"/>
                <c:pt idx="0">
                  <c:v>3067</c:v>
                </c:pt>
                <c:pt idx="1">
                  <c:v>423</c:v>
                </c:pt>
                <c:pt idx="2">
                  <c:v>290</c:v>
                </c:pt>
                <c:pt idx="3">
                  <c:v>1260</c:v>
                </c:pt>
              </c:numCache>
            </c:numRef>
          </c:val>
        </c:ser>
        <c:dLbls>
          <c:showLegendKey val="0"/>
          <c:showVal val="0"/>
          <c:showCatName val="0"/>
          <c:showSerName val="0"/>
          <c:showPercent val="1"/>
          <c:showBubbleSize val="0"/>
          <c:showLeaderLines val="1"/>
        </c:dLbls>
      </c:pie3DChart>
    </c:plotArea>
    <c:plotVisOnly val="1"/>
    <c:dispBlanksAs val="zero"/>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tx>
        <c:rich>
          <a:bodyPr/>
          <a:lstStyle/>
          <a:p>
            <a:pPr>
              <a:defRPr sz="2400"/>
            </a:pPr>
            <a:r>
              <a:rPr lang="en-US" sz="2400" dirty="0"/>
              <a:t>Fungal </a:t>
            </a:r>
            <a:r>
              <a:rPr lang="en-US" sz="2400" dirty="0" smtClean="0"/>
              <a:t>Genomes</a:t>
            </a:r>
            <a:endParaRPr lang="en-US" sz="2400" dirty="0"/>
          </a:p>
        </c:rich>
      </c:tx>
      <c:layout>
        <c:manualLayout>
          <c:xMode val="edge"/>
          <c:yMode val="edge"/>
          <c:x val="0.202907293677973"/>
          <c:y val="0"/>
        </c:manualLayout>
      </c:layout>
      <c:overlay val="0"/>
    </c:title>
    <c:autoTitleDeleted val="0"/>
    <c:view3D>
      <c:rotX val="30"/>
      <c:rotY val="0"/>
      <c:rAngAx val="0"/>
      <c:perspective val="30"/>
    </c:view3D>
    <c:floor>
      <c:thickness val="0"/>
    </c:floor>
    <c:sideWall>
      <c:thickness val="0"/>
    </c:sideWall>
    <c:backWall>
      <c:thickness val="0"/>
    </c:backWall>
    <c:plotArea>
      <c:layout>
        <c:manualLayout>
          <c:layoutTarget val="inner"/>
          <c:xMode val="edge"/>
          <c:yMode val="edge"/>
          <c:x val="3.4616852980100102E-2"/>
          <c:y val="0.18345161969882401"/>
          <c:w val="0.92766818522787597"/>
          <c:h val="0.55663250043090295"/>
        </c:manualLayout>
      </c:layout>
      <c:pie3DChart>
        <c:varyColors val="1"/>
        <c:ser>
          <c:idx val="0"/>
          <c:order val="0"/>
          <c:tx>
            <c:strRef>
              <c:f>Sheet1!$B$135</c:f>
              <c:strCache>
                <c:ptCount val="1"/>
                <c:pt idx="0">
                  <c:v>Fungal Genome Projects</c:v>
                </c:pt>
              </c:strCache>
            </c:strRef>
          </c:tx>
          <c:dLbls>
            <c:dLbl>
              <c:idx val="0"/>
              <c:layout>
                <c:manualLayout>
                  <c:x val="-0.18044629843082"/>
                  <c:y val="4.0614477141685403E-2"/>
                </c:manualLayout>
              </c:layout>
              <c:showLegendKey val="0"/>
              <c:showVal val="0"/>
              <c:showCatName val="0"/>
              <c:showSerName val="0"/>
              <c:showPercent val="1"/>
              <c:showBubbleSize val="0"/>
              <c:extLst>
                <c:ext xmlns:c15="http://schemas.microsoft.com/office/drawing/2012/chart" uri="{CE6537A1-D6FC-4f65-9D91-7224C49458BB}"/>
              </c:extLst>
            </c:dLbl>
            <c:dLbl>
              <c:idx val="2"/>
              <c:layout>
                <c:manualLayout>
                  <c:x val="8.0159906324898902E-2"/>
                  <c:y val="-0.116747222906457"/>
                </c:manualLayout>
              </c:layout>
              <c:showLegendKey val="0"/>
              <c:showVal val="0"/>
              <c:showCatName val="0"/>
              <c:showSerName val="0"/>
              <c:showPercent val="1"/>
              <c:showBubbleSize val="0"/>
              <c:extLst>
                <c:ext xmlns:c15="http://schemas.microsoft.com/office/drawing/2012/chart" uri="{CE6537A1-D6FC-4f65-9D91-7224C49458BB}"/>
              </c:extLst>
            </c:dLbl>
            <c:dLbl>
              <c:idx val="3"/>
              <c:layout>
                <c:manualLayout>
                  <c:x val="0.14769770264254001"/>
                  <c:y val="6.7810875653700906E-2"/>
                </c:manualLayout>
              </c:layout>
              <c:showLegendKey val="0"/>
              <c:showVal val="0"/>
              <c:showCatName val="0"/>
              <c:showSerName val="0"/>
              <c:showPercent val="1"/>
              <c:showBubbleSize val="0"/>
              <c:extLst>
                <c:ext xmlns:c15="http://schemas.microsoft.com/office/drawing/2012/chart" uri="{CE6537A1-D6FC-4f65-9D91-7224C49458BB}"/>
              </c:extLst>
            </c:dLbl>
            <c:spPr>
              <a:noFill/>
              <a:ln>
                <a:noFill/>
              </a:ln>
              <a:effectLst/>
            </c:spPr>
            <c:txPr>
              <a:bodyPr/>
              <a:lstStyle/>
              <a:p>
                <a:pPr>
                  <a:defRPr sz="1600" b="1">
                    <a:solidFill>
                      <a:srgbClr val="343434"/>
                    </a:solidFil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Sheet1!$A$136:$A$139</c:f>
              <c:strCache>
                <c:ptCount val="4"/>
                <c:pt idx="0">
                  <c:v>DOE Joint Genome Institute</c:v>
                </c:pt>
                <c:pt idx="1">
                  <c:v>Broad Institute</c:v>
                </c:pt>
                <c:pt idx="2">
                  <c:v>The Genome Institute</c:v>
                </c:pt>
                <c:pt idx="3">
                  <c:v>Other</c:v>
                </c:pt>
              </c:strCache>
            </c:strRef>
          </c:cat>
          <c:val>
            <c:numRef>
              <c:f>Sheet1!$B$136:$B$139</c:f>
              <c:numCache>
                <c:formatCode>General</c:formatCode>
                <c:ptCount val="4"/>
                <c:pt idx="0">
                  <c:v>1157</c:v>
                </c:pt>
                <c:pt idx="1">
                  <c:v>786</c:v>
                </c:pt>
                <c:pt idx="2">
                  <c:v>194</c:v>
                </c:pt>
                <c:pt idx="3">
                  <c:v>989</c:v>
                </c:pt>
              </c:numCache>
            </c:numRef>
          </c:val>
        </c:ser>
        <c:dLbls>
          <c:showLegendKey val="0"/>
          <c:showVal val="0"/>
          <c:showCatName val="0"/>
          <c:showSerName val="0"/>
          <c:showPercent val="1"/>
          <c:showBubbleSize val="0"/>
          <c:showLeaderLines val="1"/>
        </c:dLbls>
      </c:pie3DChart>
    </c:plotArea>
    <c:plotVisOnly val="1"/>
    <c:dispBlanksAs val="zero"/>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8"/>
    </mc:Choice>
    <mc:Fallback>
      <c:style val="28"/>
    </mc:Fallback>
  </mc:AlternateContent>
  <c:clrMapOvr bg1="lt1" tx1="dk1" bg2="lt2" tx2="dk2" accent1="accent1" accent2="accent2" accent3="accent3" accent4="accent4" accent5="accent5" accent6="accent6" hlink="hlink" folHlink="folHlink"/>
  <c:chart>
    <c:title>
      <c:tx>
        <c:rich>
          <a:bodyPr/>
          <a:lstStyle/>
          <a:p>
            <a:pPr>
              <a:defRPr sz="2400"/>
            </a:pPr>
            <a:r>
              <a:rPr lang="en-US" sz="2400"/>
              <a:t>Illumina</a:t>
            </a:r>
          </a:p>
        </c:rich>
      </c:tx>
      <c:layout/>
      <c:overlay val="0"/>
    </c:title>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'[Chart in Microsoft Office PowerPoint]Plots &amp; Tables'!$B$111</c:f>
              <c:strCache>
                <c:ptCount val="1"/>
                <c:pt idx="0">
                  <c:v>Illumina Bases (Tb)</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'[Chart in Microsoft Office PowerPoint]Plots &amp; Tables'!$A$112:$A$119</c:f>
              <c:strCache>
                <c:ptCount val="8"/>
                <c:pt idx="0">
                  <c:v>FY2009</c:v>
                </c:pt>
                <c:pt idx="1">
                  <c:v>FY2010</c:v>
                </c:pt>
                <c:pt idx="2">
                  <c:v>FY2011</c:v>
                </c:pt>
                <c:pt idx="3">
                  <c:v>FY2012</c:v>
                </c:pt>
                <c:pt idx="4">
                  <c:v>FY2013</c:v>
                </c:pt>
                <c:pt idx="5">
                  <c:v>FY2014</c:v>
                </c:pt>
                <c:pt idx="6">
                  <c:v>FY2015</c:v>
                </c:pt>
                <c:pt idx="7">
                  <c:v>FY2016-Q1</c:v>
                </c:pt>
              </c:strCache>
            </c:strRef>
          </c:cat>
          <c:val>
            <c:numRef>
              <c:f>'[Chart in Microsoft Office PowerPoint]Plots &amp; Tables'!$B$112:$B$119</c:f>
              <c:numCache>
                <c:formatCode>0.0</c:formatCode>
                <c:ptCount val="8"/>
                <c:pt idx="0">
                  <c:v>1</c:v>
                </c:pt>
                <c:pt idx="1">
                  <c:v>5.6760599999999997</c:v>
                </c:pt>
                <c:pt idx="2">
                  <c:v>29.77422</c:v>
                </c:pt>
                <c:pt idx="3">
                  <c:v>55.905000000000001</c:v>
                </c:pt>
                <c:pt idx="4">
                  <c:v>70.37</c:v>
                </c:pt>
                <c:pt idx="5">
                  <c:v>93.762822999999997</c:v>
                </c:pt>
                <c:pt idx="6">
                  <c:v>135.857722788595</c:v>
                </c:pt>
                <c:pt idx="7">
                  <c:v>54</c:v>
                </c:pt>
              </c:numCache>
            </c:numRef>
          </c:val>
        </c:ser>
        <c:dLbls>
          <c:showLegendKey val="0"/>
          <c:showVal val="0"/>
          <c:showCatName val="0"/>
          <c:showSerName val="0"/>
          <c:showPercent val="0"/>
          <c:showBubbleSize val="0"/>
        </c:dLbls>
        <c:gapWidth val="150"/>
        <c:shape val="box"/>
        <c:axId val="292182656"/>
        <c:axId val="293446016"/>
        <c:axId val="0"/>
      </c:bar3DChart>
      <c:catAx>
        <c:axId val="292182656"/>
        <c:scaling>
          <c:orientation val="minMax"/>
        </c:scaling>
        <c:delete val="0"/>
        <c:axPos val="b"/>
        <c:numFmt formatCode="General" sourceLinked="0"/>
        <c:majorTickMark val="out"/>
        <c:minorTickMark val="none"/>
        <c:tickLblPos val="nextTo"/>
        <c:crossAx val="293446016"/>
        <c:crosses val="autoZero"/>
        <c:auto val="1"/>
        <c:lblAlgn val="ctr"/>
        <c:lblOffset val="100"/>
        <c:noMultiLvlLbl val="0"/>
      </c:catAx>
      <c:valAx>
        <c:axId val="293446016"/>
        <c:scaling>
          <c:orientation val="minMax"/>
        </c:scaling>
        <c:delete val="0"/>
        <c:axPos val="l"/>
        <c:numFmt formatCode="0.0" sourceLinked="1"/>
        <c:majorTickMark val="out"/>
        <c:minorTickMark val="none"/>
        <c:tickLblPos val="nextTo"/>
        <c:crossAx val="292182656"/>
        <c:crosses val="autoZero"/>
        <c:crossBetween val="between"/>
      </c:valAx>
    </c:plotArea>
    <c:plotVisOnly val="1"/>
    <c:dispBlanksAs val="gap"/>
    <c:showDLblsOverMax val="0"/>
  </c:chart>
  <c:txPr>
    <a:bodyPr/>
    <a:lstStyle/>
    <a:p>
      <a:pPr>
        <a:defRPr sz="1500" b="1"/>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0"/>
    </mc:Choice>
    <mc:Fallback>
      <c:style val="30"/>
    </mc:Fallback>
  </mc:AlternateContent>
  <c:clrMapOvr bg1="lt1" tx1="dk1" bg2="lt2" tx2="dk2" accent1="accent1" accent2="accent2" accent3="accent3" accent4="accent4" accent5="accent5" accent6="accent6" hlink="hlink" folHlink="folHlink"/>
  <c:chart>
    <c:title>
      <c:tx>
        <c:rich>
          <a:bodyPr/>
          <a:lstStyle/>
          <a:p>
            <a:pPr>
              <a:defRPr sz="2400"/>
            </a:pPr>
            <a:r>
              <a:rPr lang="en-US" sz="2400"/>
              <a:t>PacBio</a:t>
            </a:r>
            <a:endParaRPr lang="en-US" sz="2400" dirty="0"/>
          </a:p>
        </c:rich>
      </c:tx>
      <c:layout/>
      <c:overlay val="0"/>
    </c:title>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'[Chart in Microsoft Office PowerPoint]Plots &amp; Tables'!$B$123</c:f>
              <c:strCache>
                <c:ptCount val="1"/>
                <c:pt idx="0">
                  <c:v>PacBio Bases (Tb)</c:v>
                </c:pt>
              </c:strCache>
            </c:strRef>
          </c:tx>
          <c:invertIfNegative val="0"/>
          <c:dLbls>
            <c:dLbl>
              <c:idx val="0"/>
              <c:layout>
                <c:manualLayout>
                  <c:x val="0"/>
                  <c:y val="-6.3929671320948102E-3"/>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0"/>
                  <c:y val="-6.3929671320948102E-3"/>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0"/>
                  <c:y val="-1.27859342641896E-2"/>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0"/>
                  <c:y val="-1.9178901396284399E-2"/>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4.2838022354026901E-3"/>
                  <c:y val="0"/>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'[Chart in Microsoft Office PowerPoint]Plots &amp; Tables'!$A$124:$A$128</c:f>
              <c:strCache>
                <c:ptCount val="5"/>
                <c:pt idx="0">
                  <c:v>FY2012</c:v>
                </c:pt>
                <c:pt idx="1">
                  <c:v>FY2013</c:v>
                </c:pt>
                <c:pt idx="2">
                  <c:v>FY2014</c:v>
                </c:pt>
                <c:pt idx="3">
                  <c:v>FY2015</c:v>
                </c:pt>
                <c:pt idx="4">
                  <c:v>FY2016-Q1</c:v>
                </c:pt>
              </c:strCache>
            </c:strRef>
          </c:cat>
          <c:val>
            <c:numRef>
              <c:f>'[Chart in Microsoft Office PowerPoint]Plots &amp; Tables'!$B$124:$B$128</c:f>
              <c:numCache>
                <c:formatCode>0.0</c:formatCode>
                <c:ptCount val="5"/>
                <c:pt idx="0">
                  <c:v>0.21</c:v>
                </c:pt>
                <c:pt idx="1">
                  <c:v>0.49199999999999999</c:v>
                </c:pt>
                <c:pt idx="2">
                  <c:v>0.59555400000000003</c:v>
                </c:pt>
                <c:pt idx="3">
                  <c:v>1.4699411623459999</c:v>
                </c:pt>
                <c:pt idx="4">
                  <c:v>0.9</c:v>
                </c:pt>
              </c:numCache>
            </c:numRef>
          </c:val>
        </c:ser>
        <c:dLbls>
          <c:showLegendKey val="0"/>
          <c:showVal val="0"/>
          <c:showCatName val="0"/>
          <c:showSerName val="0"/>
          <c:showPercent val="0"/>
          <c:showBubbleSize val="0"/>
        </c:dLbls>
        <c:gapWidth val="150"/>
        <c:shape val="box"/>
        <c:axId val="311677696"/>
        <c:axId val="311679232"/>
        <c:axId val="0"/>
      </c:bar3DChart>
      <c:catAx>
        <c:axId val="311677696"/>
        <c:scaling>
          <c:orientation val="minMax"/>
        </c:scaling>
        <c:delete val="0"/>
        <c:axPos val="b"/>
        <c:numFmt formatCode="General" sourceLinked="0"/>
        <c:majorTickMark val="out"/>
        <c:minorTickMark val="none"/>
        <c:tickLblPos val="nextTo"/>
        <c:crossAx val="311679232"/>
        <c:crosses val="autoZero"/>
        <c:auto val="1"/>
        <c:lblAlgn val="ctr"/>
        <c:lblOffset val="100"/>
        <c:noMultiLvlLbl val="0"/>
      </c:catAx>
      <c:valAx>
        <c:axId val="311679232"/>
        <c:scaling>
          <c:orientation val="minMax"/>
        </c:scaling>
        <c:delete val="0"/>
        <c:axPos val="l"/>
        <c:numFmt formatCode="0.0" sourceLinked="1"/>
        <c:majorTickMark val="out"/>
        <c:minorTickMark val="none"/>
        <c:tickLblPos val="nextTo"/>
        <c:crossAx val="311677696"/>
        <c:crosses val="autoZero"/>
        <c:crossBetween val="between"/>
      </c:valAx>
    </c:plotArea>
    <c:plotVisOnly val="1"/>
    <c:dispBlanksAs val="gap"/>
    <c:showDLblsOverMax val="0"/>
  </c:chart>
  <c:txPr>
    <a:bodyPr/>
    <a:lstStyle/>
    <a:p>
      <a:pPr>
        <a:defRPr sz="1600" b="1"/>
      </a:pPr>
      <a:endParaRPr lang="en-US"/>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7363" cy="463550"/>
          </a:xfrm>
          <a:prstGeom prst="rect">
            <a:avLst/>
          </a:prstGeom>
        </p:spPr>
        <p:txBody>
          <a:bodyPr vert="horz" lIns="91440" tIns="45720" rIns="91440" bIns="45720" rtlCol="0"/>
          <a:lstStyle>
            <a:lvl1pPr algn="l" eaLnBrk="0" hangingPunct="0">
              <a:lnSpc>
                <a:spcPct val="120000"/>
              </a:lnSpc>
              <a:spcBef>
                <a:spcPct val="50000"/>
              </a:spcBef>
              <a:buClr>
                <a:srgbClr val="063DE8"/>
              </a:buClr>
              <a:buFont typeface="Wingdings" pitchFamily="2" charset="2"/>
              <a:buChar char="Ø"/>
              <a:defRPr sz="1200">
                <a:latin typeface="Arial" charset="0"/>
                <a:cs typeface="+mn-cs"/>
              </a:defRPr>
            </a:lvl1pPr>
          </a:lstStyle>
          <a:p>
            <a:pPr>
              <a:defRPr/>
            </a:pPr>
            <a:endParaRPr lang="en-US"/>
          </a:p>
        </p:txBody>
      </p:sp>
      <p:sp>
        <p:nvSpPr>
          <p:cNvPr id="3" name="Date Placeholder 2"/>
          <p:cNvSpPr>
            <a:spLocks noGrp="1"/>
          </p:cNvSpPr>
          <p:nvPr>
            <p:ph type="dt" sz="quarter" idx="1"/>
          </p:nvPr>
        </p:nvSpPr>
        <p:spPr>
          <a:xfrm>
            <a:off x="3956050" y="0"/>
            <a:ext cx="3027363" cy="463550"/>
          </a:xfrm>
          <a:prstGeom prst="rect">
            <a:avLst/>
          </a:prstGeom>
        </p:spPr>
        <p:txBody>
          <a:bodyPr vert="horz" lIns="91440" tIns="45720" rIns="91440" bIns="45720" rtlCol="0"/>
          <a:lstStyle>
            <a:lvl1pPr algn="r" eaLnBrk="0" hangingPunct="0">
              <a:lnSpc>
                <a:spcPct val="120000"/>
              </a:lnSpc>
              <a:spcBef>
                <a:spcPct val="50000"/>
              </a:spcBef>
              <a:buClr>
                <a:srgbClr val="063DE8"/>
              </a:buClr>
              <a:buFont typeface="Wingdings" pitchFamily="2" charset="2"/>
              <a:buChar char="Ø"/>
              <a:defRPr sz="1200" smtClean="0">
                <a:latin typeface="Arial" charset="0"/>
                <a:cs typeface="+mn-cs"/>
              </a:defRPr>
            </a:lvl1pPr>
          </a:lstStyle>
          <a:p>
            <a:pPr>
              <a:defRPr/>
            </a:pPr>
            <a:fld id="{82A3FE4A-1F9F-4AC1-80EE-426C80A19DD7}" type="datetimeFigureOut">
              <a:rPr lang="en-US"/>
              <a:pPr>
                <a:defRPr/>
              </a:pPr>
              <a:t>9/26/2016</a:t>
            </a:fld>
            <a:endParaRPr lang="en-US"/>
          </a:p>
        </p:txBody>
      </p:sp>
      <p:sp>
        <p:nvSpPr>
          <p:cNvPr id="4" name="Footer Placeholder 3"/>
          <p:cNvSpPr>
            <a:spLocks noGrp="1"/>
          </p:cNvSpPr>
          <p:nvPr>
            <p:ph type="ftr" sz="quarter" idx="2"/>
          </p:nvPr>
        </p:nvSpPr>
        <p:spPr>
          <a:xfrm>
            <a:off x="0" y="8818563"/>
            <a:ext cx="3027363" cy="463550"/>
          </a:xfrm>
          <a:prstGeom prst="rect">
            <a:avLst/>
          </a:prstGeom>
        </p:spPr>
        <p:txBody>
          <a:bodyPr vert="horz" lIns="91440" tIns="45720" rIns="91440" bIns="45720" rtlCol="0" anchor="b"/>
          <a:lstStyle>
            <a:lvl1pPr algn="l" eaLnBrk="0" hangingPunct="0">
              <a:lnSpc>
                <a:spcPct val="120000"/>
              </a:lnSpc>
              <a:spcBef>
                <a:spcPct val="50000"/>
              </a:spcBef>
              <a:buClr>
                <a:srgbClr val="063DE8"/>
              </a:buClr>
              <a:buFont typeface="Wingdings" pitchFamily="2" charset="2"/>
              <a:buChar char="Ø"/>
              <a:defRPr sz="1200">
                <a:latin typeface="Arial" charset="0"/>
                <a:cs typeface="+mn-cs"/>
              </a:defRPr>
            </a:lvl1pPr>
          </a:lstStyle>
          <a:p>
            <a:pPr>
              <a:defRPr/>
            </a:pPr>
            <a:endParaRPr lang="en-US"/>
          </a:p>
        </p:txBody>
      </p:sp>
      <p:sp>
        <p:nvSpPr>
          <p:cNvPr id="5" name="Slide Number Placeholder 4"/>
          <p:cNvSpPr>
            <a:spLocks noGrp="1"/>
          </p:cNvSpPr>
          <p:nvPr>
            <p:ph type="sldNum" sz="quarter" idx="3"/>
          </p:nvPr>
        </p:nvSpPr>
        <p:spPr>
          <a:xfrm>
            <a:off x="3956050" y="8818563"/>
            <a:ext cx="3027363" cy="463550"/>
          </a:xfrm>
          <a:prstGeom prst="rect">
            <a:avLst/>
          </a:prstGeom>
        </p:spPr>
        <p:txBody>
          <a:bodyPr vert="horz" lIns="91440" tIns="45720" rIns="91440" bIns="45720" rtlCol="0" anchor="b"/>
          <a:lstStyle>
            <a:lvl1pPr algn="r" eaLnBrk="0" hangingPunct="0">
              <a:lnSpc>
                <a:spcPct val="120000"/>
              </a:lnSpc>
              <a:spcBef>
                <a:spcPct val="50000"/>
              </a:spcBef>
              <a:buClr>
                <a:srgbClr val="063DE8"/>
              </a:buClr>
              <a:buFont typeface="Wingdings" pitchFamily="2" charset="2"/>
              <a:buChar char="Ø"/>
              <a:defRPr sz="1200" smtClean="0">
                <a:latin typeface="Arial" charset="0"/>
                <a:cs typeface="+mn-cs"/>
              </a:defRPr>
            </a:lvl1pPr>
          </a:lstStyle>
          <a:p>
            <a:pPr>
              <a:defRPr/>
            </a:pPr>
            <a:fld id="{77A68D60-730D-4BD4-95D5-E53B23C236FE}" type="slidenum">
              <a:rPr lang="en-US"/>
              <a:pPr>
                <a:defRPr/>
              </a:pPr>
              <a:t>‹#›</a:t>
            </a:fld>
            <a:endParaRPr lang="en-US"/>
          </a:p>
        </p:txBody>
      </p:sp>
    </p:spTree>
    <p:extLst>
      <p:ext uri="{BB962C8B-B14F-4D97-AF65-F5344CB8AC3E}">
        <p14:creationId xmlns:p14="http://schemas.microsoft.com/office/powerpoint/2010/main" val="20035288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7363" cy="463550"/>
          </a:xfrm>
          <a:prstGeom prst="rect">
            <a:avLst/>
          </a:prstGeom>
        </p:spPr>
        <p:txBody>
          <a:bodyPr vert="horz" lIns="91440" tIns="45720" rIns="91440" bIns="45720" rtlCol="0"/>
          <a:lstStyle>
            <a:lvl1pPr algn="l" eaLnBrk="0" hangingPunct="0">
              <a:lnSpc>
                <a:spcPct val="120000"/>
              </a:lnSpc>
              <a:spcBef>
                <a:spcPct val="50000"/>
              </a:spcBef>
              <a:buClr>
                <a:srgbClr val="063DE8"/>
              </a:buClr>
              <a:buFont typeface="Wingdings" pitchFamily="2" charset="2"/>
              <a:buChar char="Ø"/>
              <a:defRPr sz="1200">
                <a:latin typeface="Arial" charset="0"/>
                <a:cs typeface="+mn-cs"/>
              </a:defRPr>
            </a:lvl1pPr>
          </a:lstStyle>
          <a:p>
            <a:pPr>
              <a:defRPr/>
            </a:pPr>
            <a:endParaRPr lang="en-US"/>
          </a:p>
        </p:txBody>
      </p:sp>
      <p:sp>
        <p:nvSpPr>
          <p:cNvPr id="3" name="Date Placeholder 2"/>
          <p:cNvSpPr>
            <a:spLocks noGrp="1"/>
          </p:cNvSpPr>
          <p:nvPr>
            <p:ph type="dt" idx="1"/>
          </p:nvPr>
        </p:nvSpPr>
        <p:spPr>
          <a:xfrm>
            <a:off x="3956050" y="0"/>
            <a:ext cx="3027363" cy="463550"/>
          </a:xfrm>
          <a:prstGeom prst="rect">
            <a:avLst/>
          </a:prstGeom>
        </p:spPr>
        <p:txBody>
          <a:bodyPr vert="horz" lIns="91440" tIns="45720" rIns="91440" bIns="45720" rtlCol="0"/>
          <a:lstStyle>
            <a:lvl1pPr algn="r" eaLnBrk="0" hangingPunct="0">
              <a:lnSpc>
                <a:spcPct val="120000"/>
              </a:lnSpc>
              <a:spcBef>
                <a:spcPct val="50000"/>
              </a:spcBef>
              <a:buClr>
                <a:srgbClr val="063DE8"/>
              </a:buClr>
              <a:buFont typeface="Wingdings" pitchFamily="2" charset="2"/>
              <a:buChar char="Ø"/>
              <a:defRPr sz="1200" smtClean="0">
                <a:latin typeface="Arial" charset="0"/>
                <a:cs typeface="+mn-cs"/>
              </a:defRPr>
            </a:lvl1pPr>
          </a:lstStyle>
          <a:p>
            <a:pPr>
              <a:defRPr/>
            </a:pPr>
            <a:fld id="{2BD5CF9A-5099-43D2-8C15-C4962C67D15F}" type="datetimeFigureOut">
              <a:rPr lang="en-US"/>
              <a:pPr>
                <a:defRPr/>
              </a:pPr>
              <a:t>9/26/2016</a:t>
            </a:fld>
            <a:endParaRPr lang="en-US"/>
          </a:p>
        </p:txBody>
      </p:sp>
      <p:sp>
        <p:nvSpPr>
          <p:cNvPr id="4" name="Slide Image Placeholder 3"/>
          <p:cNvSpPr>
            <a:spLocks noGrp="1" noRot="1" noChangeAspect="1"/>
          </p:cNvSpPr>
          <p:nvPr>
            <p:ph type="sldImg" idx="2"/>
          </p:nvPr>
        </p:nvSpPr>
        <p:spPr>
          <a:xfrm>
            <a:off x="1171575" y="696913"/>
            <a:ext cx="4641850" cy="3481387"/>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98500" y="4410075"/>
            <a:ext cx="5588000" cy="4176713"/>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18563"/>
            <a:ext cx="3027363" cy="463550"/>
          </a:xfrm>
          <a:prstGeom prst="rect">
            <a:avLst/>
          </a:prstGeom>
        </p:spPr>
        <p:txBody>
          <a:bodyPr vert="horz" lIns="91440" tIns="45720" rIns="91440" bIns="45720" rtlCol="0" anchor="b"/>
          <a:lstStyle>
            <a:lvl1pPr algn="l" eaLnBrk="0" hangingPunct="0">
              <a:lnSpc>
                <a:spcPct val="120000"/>
              </a:lnSpc>
              <a:spcBef>
                <a:spcPct val="50000"/>
              </a:spcBef>
              <a:buClr>
                <a:srgbClr val="063DE8"/>
              </a:buClr>
              <a:buFont typeface="Wingdings" pitchFamily="2" charset="2"/>
              <a:buChar char="Ø"/>
              <a:defRPr sz="1200">
                <a:latin typeface="Arial" charset="0"/>
                <a:cs typeface="+mn-cs"/>
              </a:defRPr>
            </a:lvl1pPr>
          </a:lstStyle>
          <a:p>
            <a:pPr>
              <a:defRPr/>
            </a:pPr>
            <a:endParaRPr lang="en-US"/>
          </a:p>
        </p:txBody>
      </p:sp>
      <p:sp>
        <p:nvSpPr>
          <p:cNvPr id="7" name="Slide Number Placeholder 6"/>
          <p:cNvSpPr>
            <a:spLocks noGrp="1"/>
          </p:cNvSpPr>
          <p:nvPr>
            <p:ph type="sldNum" sz="quarter" idx="5"/>
          </p:nvPr>
        </p:nvSpPr>
        <p:spPr>
          <a:xfrm>
            <a:off x="3956050" y="8818563"/>
            <a:ext cx="3027363" cy="463550"/>
          </a:xfrm>
          <a:prstGeom prst="rect">
            <a:avLst/>
          </a:prstGeom>
        </p:spPr>
        <p:txBody>
          <a:bodyPr vert="horz" lIns="91440" tIns="45720" rIns="91440" bIns="45720" rtlCol="0" anchor="b"/>
          <a:lstStyle>
            <a:lvl1pPr algn="r" eaLnBrk="0" hangingPunct="0">
              <a:lnSpc>
                <a:spcPct val="120000"/>
              </a:lnSpc>
              <a:spcBef>
                <a:spcPct val="50000"/>
              </a:spcBef>
              <a:buClr>
                <a:srgbClr val="063DE8"/>
              </a:buClr>
              <a:buFont typeface="Wingdings" pitchFamily="2" charset="2"/>
              <a:buChar char="Ø"/>
              <a:defRPr sz="1200" smtClean="0">
                <a:latin typeface="Arial" charset="0"/>
                <a:cs typeface="+mn-cs"/>
              </a:defRPr>
            </a:lvl1pPr>
          </a:lstStyle>
          <a:p>
            <a:pPr>
              <a:defRPr/>
            </a:pPr>
            <a:fld id="{B9759F69-5D17-4A0D-B936-B0729B61C08A}" type="slidenum">
              <a:rPr lang="en-US"/>
              <a:pPr>
                <a:defRPr/>
              </a:pPr>
              <a:t>‹#›</a:t>
            </a:fld>
            <a:endParaRPr lang="en-US"/>
          </a:p>
        </p:txBody>
      </p:sp>
    </p:spTree>
    <p:extLst>
      <p:ext uri="{BB962C8B-B14F-4D97-AF65-F5344CB8AC3E}">
        <p14:creationId xmlns:p14="http://schemas.microsoft.com/office/powerpoint/2010/main" val="1169217588"/>
      </p:ext>
    </p:extLst>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mn-ea"/>
        <a:cs typeface="+mn-cs"/>
      </a:defRPr>
    </a:lvl1pPr>
    <a:lvl2pPr marL="457200" algn="l" defTabSz="457200" rtl="0" fontAlgn="base">
      <a:spcBef>
        <a:spcPct val="30000"/>
      </a:spcBef>
      <a:spcAft>
        <a:spcPct val="0"/>
      </a:spcAft>
      <a:defRPr sz="1200" kern="1200">
        <a:solidFill>
          <a:schemeClr val="tx1"/>
        </a:solidFill>
        <a:latin typeface="+mn-lt"/>
        <a:ea typeface="+mn-ea"/>
        <a:cs typeface="+mn-cs"/>
      </a:defRPr>
    </a:lvl2pPr>
    <a:lvl3pPr marL="914400" algn="l" defTabSz="457200" rtl="0" fontAlgn="base">
      <a:spcBef>
        <a:spcPct val="30000"/>
      </a:spcBef>
      <a:spcAft>
        <a:spcPct val="0"/>
      </a:spcAft>
      <a:defRPr sz="1200" kern="1200">
        <a:solidFill>
          <a:schemeClr val="tx1"/>
        </a:solidFill>
        <a:latin typeface="+mn-lt"/>
        <a:ea typeface="+mn-ea"/>
        <a:cs typeface="+mn-cs"/>
      </a:defRPr>
    </a:lvl3pPr>
    <a:lvl4pPr marL="1371600" algn="l" defTabSz="457200" rtl="0" fontAlgn="base">
      <a:spcBef>
        <a:spcPct val="30000"/>
      </a:spcBef>
      <a:spcAft>
        <a:spcPct val="0"/>
      </a:spcAft>
      <a:defRPr sz="1200" kern="1200">
        <a:solidFill>
          <a:schemeClr val="tx1"/>
        </a:solidFill>
        <a:latin typeface="+mn-lt"/>
        <a:ea typeface="+mn-ea"/>
        <a:cs typeface="+mn-cs"/>
      </a:defRPr>
    </a:lvl4pPr>
    <a:lvl5pPr marL="1828800" algn="l" defTabSz="457200" rtl="0" fontAlgn="base">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57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24154086-DD12-400F-AD21-330769ADB096}" type="slidenum">
              <a:rPr lang="en-US" altLang="en-US" sz="1200"/>
              <a:pPr algn="r"/>
              <a:t>1</a:t>
            </a:fld>
            <a:endParaRPr lang="en-US"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66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123EB6D9-5954-4830-B770-C03C05795E0B}" type="slidenum">
              <a:rPr lang="en-US" altLang="en-US" sz="1200"/>
              <a:pPr algn="r"/>
              <a:t>10</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67938" name="Shape 200"/>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w="9525" cap="rnd">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167939" name="Shape 201"/>
          <p:cNvSpPr txBox="1">
            <a:spLocks noGrp="1"/>
          </p:cNvSpPr>
          <p:nvPr>
            <p:ph type="body" idx="1"/>
          </p:nvPr>
        </p:nvSpPr>
        <p:spPr bwMode="auto">
          <a:xfrm>
            <a:off x="685800" y="4343400"/>
            <a:ext cx="5486400" cy="368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695" rIns="91416" bIns="45695" numCol="1" anchor="t" anchorCtr="0" compatLnSpc="1">
            <a:prstTxWarp prst="textNoShape">
              <a:avLst/>
            </a:prstTxWarp>
            <a:spAutoFit/>
          </a:bodyPr>
          <a:lstStyle/>
          <a:p>
            <a:pPr>
              <a:spcBef>
                <a:spcPct val="0"/>
              </a:spcBef>
              <a:buSzPct val="25000"/>
            </a:pPr>
            <a:r>
              <a:rPr lang="en-US" altLang="en-US" sz="1800" smtClean="0"/>
              <a:t>Slide Updated</a:t>
            </a:r>
          </a:p>
        </p:txBody>
      </p:sp>
      <p:sp>
        <p:nvSpPr>
          <p:cNvPr id="167940" name="Shape 202"/>
          <p:cNvSpPr txBox="1">
            <a:spLocks noChangeArrowheads="1"/>
          </p:cNvSpPr>
          <p:nvPr/>
        </p:nvSpPr>
        <p:spPr bwMode="auto">
          <a:xfrm>
            <a:off x="3884613" y="8774113"/>
            <a:ext cx="2971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695" rIns="91416" bIns="45695" anchor="b">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eaLnBrk="1" hangingPunct="1">
              <a:lnSpc>
                <a:spcPct val="100000"/>
              </a:lnSpc>
              <a:spcBef>
                <a:spcPct val="0"/>
              </a:spcBef>
              <a:buClr>
                <a:srgbClr val="000000"/>
              </a:buClr>
              <a:buSzPct val="25000"/>
              <a:buFontTx/>
              <a:buNone/>
            </a:pPr>
            <a:r>
              <a:rPr lang="en-US" altLang="en-US" sz="1800" b="0">
                <a:solidFill>
                  <a:srgbClr val="000000"/>
                </a:solidFill>
                <a:sym typeface="Arial" pitchFamily="34" charset="0"/>
              </a:rPr>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68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70265CCD-B903-4F98-ACF4-F989D3D45F2F}" type="slidenum">
              <a:rPr lang="en-US" altLang="en-US" sz="1200"/>
              <a:pPr algn="r"/>
              <a:t>12</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t>LEN: Updated slide?</a:t>
            </a:r>
          </a:p>
        </p:txBody>
      </p:sp>
      <p:sp>
        <p:nvSpPr>
          <p:cNvPr id="169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820C80AB-C4F8-4E18-8EB7-0783AA611A13}" type="slidenum">
              <a:rPr lang="en-US" altLang="en-US" sz="1200"/>
              <a:pPr algn="r"/>
              <a:t>13</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71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7B6BFBC4-61EC-49D0-BC43-FA47E1B135F8}" type="slidenum">
              <a:rPr lang="en-US" altLang="en-US" sz="1200">
                <a:solidFill>
                  <a:srgbClr val="000000"/>
                </a:solidFill>
              </a:rPr>
              <a:pPr algn="r"/>
              <a:t>14</a:t>
            </a:fld>
            <a:endParaRPr lang="en-US" altLang="en-US" sz="1200">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72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8C517DB9-4B1F-4650-92E0-9F6433DF77CE}" type="slidenum">
              <a:rPr lang="en-US" altLang="en-US" sz="1200"/>
              <a:pPr algn="r"/>
              <a:t>15</a:t>
            </a:fld>
            <a:endParaRPr lang="en-US"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73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2DC94FED-35CD-49AD-BE3F-F57F19E60F95}" type="slidenum">
              <a:rPr lang="en-US" altLang="en-US" sz="1200"/>
              <a:pPr algn="r"/>
              <a:t>16</a:t>
            </a:fld>
            <a:endParaRPr lang="en-US"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74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2033F52D-14F8-49AC-A949-06332EF30E33}" type="slidenum">
              <a:rPr lang="en-US" altLang="en-US" sz="1200"/>
              <a:pPr algn="r"/>
              <a:t>17</a:t>
            </a:fld>
            <a:endParaRPr lang="en-US"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t>In its devices, Oxford Nanopore passes an ionic current through nanopores and measures the changes in current as biological molecules pass through the nanopore or near it. The information about the change in current can be used to identify that molecule.</a:t>
            </a:r>
          </a:p>
        </p:txBody>
      </p:sp>
      <p:sp>
        <p:nvSpPr>
          <p:cNvPr id="175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58571368-A330-40B5-AA28-CC1DDEE0DF97}" type="slidenum">
              <a:rPr lang="en-US" altLang="en-US" sz="1200"/>
              <a:pPr algn="r"/>
              <a:t>18</a:t>
            </a:fld>
            <a:endParaRPr lang="en-US"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76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028E46ED-370D-4617-BE17-0420FF350F59}" type="slidenum">
              <a:rPr lang="en-US" altLang="en-US" sz="1200"/>
              <a:pPr algn="r"/>
              <a:t>19</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58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6AF76AE0-F7EA-4D51-A084-C16C9F88FBD7}" type="slidenum">
              <a:rPr lang="en-US" altLang="en-US" sz="1200"/>
              <a:pPr algn="r"/>
              <a:t>2</a:t>
            </a:fld>
            <a:endParaRPr lang="en-US" alt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77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EA5ACA6F-7611-4EF2-AEB2-34F9F1E2394E}" type="slidenum">
              <a:rPr lang="en-US" altLang="en-US" sz="1200"/>
              <a:pPr algn="r"/>
              <a:t>20</a:t>
            </a:fld>
            <a:endParaRPr lang="en-US" alt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78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2F521077-8F6A-4D4F-85C5-2E116A30CF77}" type="slidenum">
              <a:rPr lang="en-US" altLang="en-US" sz="1200"/>
              <a:pPr algn="r"/>
              <a:t>21</a:t>
            </a:fld>
            <a:endParaRPr lang="en-US" alt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79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72BBDDD0-7711-41CA-AF03-014C33E788C3}" type="slidenum">
              <a:rPr lang="en-US" altLang="en-US" sz="1200"/>
              <a:pPr algn="r"/>
              <a:t>22</a:t>
            </a:fld>
            <a:endParaRPr lang="en-US" alt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80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AB8ADADE-DA99-4398-88B8-D27A7CC8B008}" type="slidenum">
              <a:rPr lang="en-US" altLang="en-US" sz="1200"/>
              <a:pPr algn="r"/>
              <a:t>23</a:t>
            </a:fld>
            <a:endParaRPr lang="en-US" alt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81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FD504D6B-B931-4002-B9C1-A00FE0FD199B}" type="slidenum">
              <a:rPr lang="en-US" altLang="en-US" sz="1200"/>
              <a:pPr algn="r"/>
              <a:t>24</a:t>
            </a:fld>
            <a:endParaRPr lang="en-US" alt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822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4269526B-9AED-46F5-94AB-9BD512C33DC8}" type="slidenum">
              <a:rPr lang="en-US" altLang="en-US" sz="1200"/>
              <a:pPr algn="r"/>
              <a:t>25</a:t>
            </a:fld>
            <a:endParaRPr lang="en-US" altLang="en-US"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83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86C4F92D-F397-4EDA-8BA5-4418582F3E81}" type="slidenum">
              <a:rPr lang="en-US" altLang="en-US" sz="1200"/>
              <a:pPr algn="r"/>
              <a:t>26</a:t>
            </a:fld>
            <a:endParaRPr lang="en-US" alt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843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08C56FAD-36F6-42FF-8C9D-64B4C58BDB30}" type="slidenum">
              <a:rPr lang="en-US" altLang="en-US" sz="1200">
                <a:solidFill>
                  <a:srgbClr val="000000"/>
                </a:solidFill>
              </a:rPr>
              <a:pPr algn="r"/>
              <a:t>27</a:t>
            </a:fld>
            <a:endParaRPr lang="en-US" altLang="en-US" sz="1200">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85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9E234FBE-F816-4EDC-9B28-F9BA42105844}" type="slidenum">
              <a:rPr lang="en-US" altLang="en-US" sz="1200"/>
              <a:pPr algn="r"/>
              <a:t>28</a:t>
            </a:fld>
            <a:endParaRPr lang="en-US" altLang="en-U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b="1" smtClean="0"/>
              <a:t>By offering metabolomics, sequencing and synthesis JGI users can access the genomic universe and the biochemical universe. </a:t>
            </a:r>
          </a:p>
          <a:p>
            <a:pPr>
              <a:spcBef>
                <a:spcPct val="0"/>
              </a:spcBef>
            </a:pPr>
            <a:endParaRPr lang="en-US" altLang="en-US" b="1" smtClean="0"/>
          </a:p>
          <a:p>
            <a:pPr>
              <a:spcBef>
                <a:spcPct val="0"/>
              </a:spcBef>
            </a:pPr>
            <a:r>
              <a:rPr lang="en-US" altLang="en-US" b="1" smtClean="0"/>
              <a:t>17 CSP LOI including metabolomics!</a:t>
            </a:r>
          </a:p>
          <a:p>
            <a:pPr>
              <a:spcBef>
                <a:spcPct val="0"/>
              </a:spcBef>
            </a:pPr>
            <a:endParaRPr lang="en-US" altLang="en-US" b="1" smtClean="0"/>
          </a:p>
          <a:p>
            <a:pPr>
              <a:spcBef>
                <a:spcPct val="0"/>
              </a:spcBef>
            </a:pPr>
            <a:r>
              <a:rPr lang="en-US" altLang="en-US" b="1" smtClean="0"/>
              <a:t>The dark graphs show all metabolites in our IMG + MetaboliteAtlas (Some 15,000 metabolites now working on 10x network with NERSC) linked by chemical rules.</a:t>
            </a:r>
          </a:p>
          <a:p>
            <a:pPr>
              <a:spcBef>
                <a:spcPct val="0"/>
              </a:spcBef>
            </a:pPr>
            <a:endParaRPr lang="en-US" altLang="en-US" b="1" smtClean="0"/>
          </a:p>
          <a:p>
            <a:pPr>
              <a:spcBef>
                <a:spcPct val="0"/>
              </a:spcBef>
            </a:pPr>
            <a:r>
              <a:rPr lang="en-US" altLang="en-US" b="1" smtClean="0"/>
              <a:t>Synergy: Integration of gene with metabolite predictions strengthens both</a:t>
            </a:r>
          </a:p>
          <a:p>
            <a:pPr>
              <a:spcBef>
                <a:spcPct val="0"/>
              </a:spcBef>
            </a:pPr>
            <a:endParaRPr lang="en-US" altLang="en-US" b="1" smtClean="0"/>
          </a:p>
          <a:p>
            <a:pPr>
              <a:spcBef>
                <a:spcPct val="0"/>
              </a:spcBef>
            </a:pPr>
            <a:r>
              <a:rPr lang="en-US" altLang="en-US" b="1" smtClean="0"/>
              <a:t>That is if you predict a metabolite based on the sequence and it matches the metabolite you predict based on metabolomics you have much higher confidence in both.</a:t>
            </a:r>
          </a:p>
          <a:p>
            <a:pPr>
              <a:spcBef>
                <a:spcPct val="0"/>
              </a:spcBef>
            </a:pPr>
            <a:endParaRPr lang="en-US" altLang="en-US" b="1" smtClean="0"/>
          </a:p>
          <a:p>
            <a:pPr>
              <a:spcBef>
                <a:spcPct val="0"/>
              </a:spcBef>
            </a:pPr>
            <a:r>
              <a:rPr lang="en-US" altLang="en-US" b="1" smtClean="0"/>
              <a:t>The same would be true for classes of metabolites which you might also predict based on both sequence and metabolomics.</a:t>
            </a:r>
          </a:p>
          <a:p>
            <a:pPr>
              <a:spcBef>
                <a:spcPct val="0"/>
              </a:spcBef>
            </a:pPr>
            <a:endParaRPr lang="en-US" altLang="en-US" smtClean="0"/>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02533D39-D08E-4A4A-881B-B9C890264020}" type="slidenum">
              <a:rPr lang="en-US" altLang="en-US" sz="1200">
                <a:solidFill>
                  <a:srgbClr val="000000"/>
                </a:solidFill>
              </a:rPr>
              <a:pPr algn="r"/>
              <a:t>29</a:t>
            </a:fld>
            <a:endParaRPr lang="en-US" altLang="en-US" sz="1200">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59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7AE01983-B047-4FB1-A382-13EC812192F9}" type="slidenum">
              <a:rPr lang="en-US" altLang="en-US" sz="1200"/>
              <a:pPr algn="r"/>
              <a:t>3</a:t>
            </a:fld>
            <a:endParaRPr lang="en-US"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87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DE785B2A-F182-4FFF-B413-4198C93BDFD7}" type="slidenum">
              <a:rPr lang="en-US" altLang="en-US" sz="1200"/>
              <a:pPr algn="r"/>
              <a:t>30</a:t>
            </a:fld>
            <a:endParaRPr lang="en-US" altLang="en-US"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88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39CEA21A-7DD2-435E-8BAB-754656B43FE3}" type="slidenum">
              <a:rPr lang="en-US" altLang="en-US" sz="1200"/>
              <a:pPr algn="r"/>
              <a:t>31</a:t>
            </a:fld>
            <a:endParaRPr lang="en-US" altLang="en-US"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89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49E3C021-36F6-4DF0-B66D-6ECF3A72C0A5}" type="slidenum">
              <a:rPr lang="en-US" altLang="en-US" sz="1200"/>
              <a:pPr algn="r"/>
              <a:t>32</a:t>
            </a:fld>
            <a:endParaRPr lang="en-US" altLang="en-US"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90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A35FD532-2D35-4DB0-8EC8-68F843E28E1A}" type="slidenum">
              <a:rPr lang="en-US" altLang="en-US" sz="1200"/>
              <a:pPr algn="r"/>
              <a:t>33</a:t>
            </a:fld>
            <a:endParaRPr lang="en-US" altLang="en-US"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91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5951106D-F1AF-4690-9A4D-CC075993F147}" type="slidenum">
              <a:rPr lang="en-US" altLang="en-US" sz="1200"/>
              <a:pPr algn="r"/>
              <a:t>34</a:t>
            </a:fld>
            <a:endParaRPr lang="en-US" altLang="en-US"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2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925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5E261EE3-50F7-41E9-ABA3-93D6D0F46CD5}" type="slidenum">
              <a:rPr lang="en-US" altLang="en-US" sz="1200"/>
              <a:pPr algn="r"/>
              <a:t>35</a:t>
            </a:fld>
            <a:endParaRPr lang="en-US" altLang="en-US"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93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CC1340B1-1DA6-4F50-A88A-F7421B794F45}" type="slidenum">
              <a:rPr lang="en-US" altLang="en-US" sz="1200"/>
              <a:pPr algn="r"/>
              <a:t>36</a:t>
            </a:fld>
            <a:endParaRPr lang="en-US" altLang="en-US"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94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296FA13B-E8FA-46E8-B1D9-8BBE370F14A9}" type="slidenum">
              <a:rPr lang="en-US" altLang="en-US" sz="1200"/>
              <a:pPr algn="r"/>
              <a:t>37</a:t>
            </a:fld>
            <a:endParaRPr lang="en-US" altLang="en-US"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95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EC9D562D-FB9B-41AB-BD95-8184F138F4FC}" type="slidenum">
              <a:rPr lang="en-US" altLang="en-US" sz="1200"/>
              <a:pPr algn="r"/>
              <a:t>38</a:t>
            </a:fld>
            <a:endParaRPr lang="en-US"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60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DFAE8D53-90EC-4C91-8E4F-5BDE61CE9B59}" type="slidenum">
              <a:rPr lang="en-US" altLang="en-US" sz="1200"/>
              <a:pPr algn="r"/>
              <a:t>4</a:t>
            </a:fld>
            <a:endParaRPr lang="en-US"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61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CFFFFB1E-765B-47B4-BE82-7642671B14D2}" type="slidenum">
              <a:rPr lang="en-US" altLang="en-US" sz="1200"/>
              <a:pPr algn="r"/>
              <a:t>5</a:t>
            </a:fld>
            <a:endParaRPr lang="en-US"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62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CF7578BD-76DC-4330-B546-1358052DDD3D}" type="slidenum">
              <a:rPr lang="en-US" altLang="en-US" sz="1200"/>
              <a:pPr algn="r"/>
              <a:t>6</a:t>
            </a:fld>
            <a:endParaRPr lang="en-US"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ea typeface="MS PGothic"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64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BC120FB7-3C16-4B23-9CCE-F34146D8EF8D}" type="slidenum">
              <a:rPr lang="en-US" altLang="en-US" sz="1200"/>
              <a:pPr algn="r"/>
              <a:t>8</a:t>
            </a:fld>
            <a:endParaRPr lang="en-US"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165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EC6AF9BF-B509-4B1D-91DE-0EF9C94C01D5}" type="slidenum">
              <a:rPr lang="en-US" altLang="en-US" sz="1200"/>
              <a:pPr algn="r"/>
              <a:t>9</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1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9.xml"/><Relationship Id="rId4" Type="http://schemas.openxmlformats.org/officeDocument/2006/relationships/image" Target="../media/image1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0.xml"/><Relationship Id="rId4" Type="http://schemas.openxmlformats.org/officeDocument/2006/relationships/image" Target="../media/image1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200715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0049265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6364"/>
            <a:ext cx="3200400" cy="4749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86199" y="1376364"/>
            <a:ext cx="4800600" cy="4749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12A75845-0CB0-480C-86A7-3F08EE7052B5}" type="datetime1">
              <a:rPr lang="en-US"/>
              <a:pPr>
                <a:defRPr/>
              </a:pPr>
              <a:t>9/26/2016</a:t>
            </a:fld>
            <a:endParaRPr lang="en-US"/>
          </a:p>
        </p:txBody>
      </p:sp>
      <p:sp>
        <p:nvSpPr>
          <p:cNvPr id="6" name="Footer Placeholder 5"/>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AA70E864-E7A0-4589-8B53-3AE7E059BA19}" type="slidenum">
              <a:rPr lang="en-US"/>
              <a:pPr>
                <a:defRPr/>
              </a:pPr>
              <a:t>‹#›</a:t>
            </a:fld>
            <a:endParaRPr lang="en-US"/>
          </a:p>
        </p:txBody>
      </p:sp>
    </p:spTree>
    <p:extLst>
      <p:ext uri="{BB962C8B-B14F-4D97-AF65-F5344CB8AC3E}">
        <p14:creationId xmlns:p14="http://schemas.microsoft.com/office/powerpoint/2010/main" val="7457598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6364"/>
            <a:ext cx="4800600" cy="4749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489575" y="1376364"/>
            <a:ext cx="3200400" cy="4749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6785BC69-CF2E-41DE-AB8D-85861DDF2103}" type="datetime1">
              <a:rPr lang="en-US"/>
              <a:pPr>
                <a:defRPr/>
              </a:pPr>
              <a:t>9/26/2016</a:t>
            </a:fld>
            <a:endParaRPr lang="en-US"/>
          </a:p>
        </p:txBody>
      </p:sp>
      <p:sp>
        <p:nvSpPr>
          <p:cNvPr id="6" name="Footer Placeholder 5"/>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6453259F-867D-440B-BFA0-539CC53444CD}" type="slidenum">
              <a:rPr lang="en-US"/>
              <a:pPr>
                <a:defRPr/>
              </a:pPr>
              <a:t>‹#›</a:t>
            </a:fld>
            <a:endParaRPr lang="en-US"/>
          </a:p>
        </p:txBody>
      </p:sp>
    </p:spTree>
    <p:extLst>
      <p:ext uri="{BB962C8B-B14F-4D97-AF65-F5344CB8AC3E}">
        <p14:creationId xmlns:p14="http://schemas.microsoft.com/office/powerpoint/2010/main" val="311786985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B40C0AD4-C30E-4551-B0B3-C3803277E358}" type="datetime1">
              <a:rPr lang="en-US"/>
              <a:pPr>
                <a:defRPr/>
              </a:pPr>
              <a:t>9/26/2016</a:t>
            </a:fld>
            <a:endParaRPr lang="en-US"/>
          </a:p>
        </p:txBody>
      </p:sp>
      <p:sp>
        <p:nvSpPr>
          <p:cNvPr id="4" name="Footer Placeholder 3"/>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endParaRPr lang="en-US"/>
          </a:p>
        </p:txBody>
      </p:sp>
      <p:sp>
        <p:nvSpPr>
          <p:cNvPr id="5" name="Slide Number Placeholder 4"/>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2B164538-E9E1-4E79-AAEB-5EDE55BB08E2}" type="slidenum">
              <a:rPr lang="en-US"/>
              <a:pPr>
                <a:defRPr/>
              </a:pPr>
              <a:t>‹#›</a:t>
            </a:fld>
            <a:endParaRPr lang="en-US"/>
          </a:p>
        </p:txBody>
      </p:sp>
    </p:spTree>
    <p:extLst>
      <p:ext uri="{BB962C8B-B14F-4D97-AF65-F5344CB8AC3E}">
        <p14:creationId xmlns:p14="http://schemas.microsoft.com/office/powerpoint/2010/main" val="132121977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E6D4D8E2-41B7-4333-9093-E7D172D702FE}" type="datetime1">
              <a:rPr lang="en-US"/>
              <a:pPr>
                <a:defRPr/>
              </a:pPr>
              <a:t>9/26/2016</a:t>
            </a:fld>
            <a:endParaRPr lang="en-US"/>
          </a:p>
        </p:txBody>
      </p:sp>
      <p:sp>
        <p:nvSpPr>
          <p:cNvPr id="3" name="Footer Placeholder 2"/>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endParaRPr lang="en-US"/>
          </a:p>
        </p:txBody>
      </p:sp>
      <p:sp>
        <p:nvSpPr>
          <p:cNvPr id="4" name="Slide Number Placeholder 3"/>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C0503082-38E6-478B-A4C9-151FAF4400CC}" type="slidenum">
              <a:rPr lang="en-US"/>
              <a:pPr>
                <a:defRPr/>
              </a:pPr>
              <a:t>‹#›</a:t>
            </a:fld>
            <a:endParaRPr lang="en-US"/>
          </a:p>
        </p:txBody>
      </p:sp>
    </p:spTree>
    <p:extLst>
      <p:ext uri="{BB962C8B-B14F-4D97-AF65-F5344CB8AC3E}">
        <p14:creationId xmlns:p14="http://schemas.microsoft.com/office/powerpoint/2010/main" val="37805644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B48E8B1F-9273-A643-9076-1304C7718148}" type="datetime1">
              <a:rPr lang="en-US"/>
              <a:pPr>
                <a:defRPr/>
              </a:pPr>
              <a:t>9/26/2016</a:t>
            </a:fld>
            <a:endParaRPr lang="en-US"/>
          </a:p>
        </p:txBody>
      </p:sp>
      <p:sp>
        <p:nvSpPr>
          <p:cNvPr id="5" name="Footer Placeholder 4"/>
          <p:cNvSpPr>
            <a:spLocks noGrp="1"/>
          </p:cNvSpPr>
          <p:nvPr>
            <p:ph type="ftr" sz="quarter" idx="11"/>
          </p:nvPr>
        </p:nvSpPr>
        <p:spPr>
          <a:xfrm>
            <a:off x="3124200" y="6356350"/>
            <a:ext cx="2895600" cy="365125"/>
          </a:xfrm>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A84E28F0-06F6-4570-AD9F-8CF274DC30D5}" type="slidenum">
              <a:rPr lang="en-US"/>
              <a:pPr>
                <a:defRPr/>
              </a:pPr>
              <a:t>‹#›</a:t>
            </a:fld>
            <a:endParaRPr lang="en-US"/>
          </a:p>
        </p:txBody>
      </p:sp>
    </p:spTree>
    <p:extLst>
      <p:ext uri="{BB962C8B-B14F-4D97-AF65-F5344CB8AC3E}">
        <p14:creationId xmlns:p14="http://schemas.microsoft.com/office/powerpoint/2010/main" val="321408754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6553200" cy="838200"/>
          </a:xfrm>
          <a:prstGeom prst="rect">
            <a:avLst/>
          </a:prstGeom>
        </p:spPr>
        <p:txBody>
          <a:bodyPr/>
          <a:lstStyle/>
          <a:p>
            <a:r>
              <a:rPr lang="en-US" smtClean="0"/>
              <a:t>Click to edit Master title style</a:t>
            </a:r>
            <a:endParaRPr lang="en-US"/>
          </a:p>
        </p:txBody>
      </p:sp>
      <p:sp>
        <p:nvSpPr>
          <p:cNvPr id="8" name="Text Placeholder 7"/>
          <p:cNvSpPr>
            <a:spLocks noGrp="1"/>
          </p:cNvSpPr>
          <p:nvPr>
            <p:ph type="body" sz="quarter" idx="13"/>
          </p:nvPr>
        </p:nvSpPr>
        <p:spPr>
          <a:xfrm>
            <a:off x="457200" y="1143000"/>
            <a:ext cx="8229600" cy="5181600"/>
          </a:xfrm>
          <a:prstGeom prst="rect">
            <a:avLst/>
          </a:prstGeom>
        </p:spPr>
        <p:txBody>
          <a:bodyPr>
            <a:normAutofit/>
          </a:bodyPr>
          <a:lstStyle>
            <a:lvl1pPr>
              <a:buNone/>
              <a:defRPr sz="1800"/>
            </a:lvl1pPr>
          </a:lstStyle>
          <a:p>
            <a:pPr lvl="0"/>
            <a:endParaRPr lang="en-US" dirty="0"/>
          </a:p>
        </p:txBody>
      </p:sp>
      <p:sp>
        <p:nvSpPr>
          <p:cNvPr id="4" name="Date Placeholder 3"/>
          <p:cNvSpPr>
            <a:spLocks noGrp="1"/>
          </p:cNvSpPr>
          <p:nvPr>
            <p:ph type="dt" sz="half" idx="14"/>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smtClean="0">
                <a:latin typeface="Arial" charset="0"/>
              </a:defRPr>
            </a:lvl1pPr>
          </a:lstStyle>
          <a:p>
            <a:pPr>
              <a:defRPr/>
            </a:pPr>
            <a:fld id="{DF0F4CDF-F69A-6D48-95A7-13F7B8E384BB}" type="datetime1">
              <a:rPr lang="en-US"/>
              <a:pPr>
                <a:defRPr/>
              </a:pPr>
              <a:t>9/26/2016</a:t>
            </a:fld>
            <a:endParaRPr lang="en-US"/>
          </a:p>
        </p:txBody>
      </p:sp>
      <p:sp>
        <p:nvSpPr>
          <p:cNvPr id="5" name="Footer Placeholder 4"/>
          <p:cNvSpPr>
            <a:spLocks noGrp="1"/>
          </p:cNvSpPr>
          <p:nvPr>
            <p:ph type="ftr" sz="quarter" idx="15"/>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endParaRPr lang="en-US"/>
          </a:p>
        </p:txBody>
      </p:sp>
      <p:sp>
        <p:nvSpPr>
          <p:cNvPr id="6" name="Slide Number Placeholder 5"/>
          <p:cNvSpPr>
            <a:spLocks noGrp="1"/>
          </p:cNvSpPr>
          <p:nvPr>
            <p:ph type="sldNum" sz="quarter" idx="16"/>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68F5DF2E-47D9-470A-A92E-22A0A4EF0751}" type="slidenum">
              <a:rPr lang="en-US"/>
              <a:pPr>
                <a:defRPr/>
              </a:pPr>
              <a:t>‹#›</a:t>
            </a:fld>
            <a:endParaRPr lang="en-US"/>
          </a:p>
        </p:txBody>
      </p:sp>
    </p:spTree>
    <p:extLst>
      <p:ext uri="{BB962C8B-B14F-4D97-AF65-F5344CB8AC3E}">
        <p14:creationId xmlns:p14="http://schemas.microsoft.com/office/powerpoint/2010/main" val="87386219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and Content Blue">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396875" y="1600200"/>
            <a:ext cx="8369173" cy="4340225"/>
          </a:xfrm>
        </p:spPr>
        <p:txBody>
          <a:bodyPr/>
          <a:lstStyle>
            <a:lvl1pPr marL="0" indent="0">
              <a:buFont typeface="Arial"/>
              <a:buNone/>
              <a:defRPr/>
            </a:lvl1pPr>
            <a:lvl2pPr marL="283464" indent="-283464">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Placeholder 21"/>
          <p:cNvSpPr>
            <a:spLocks noGrp="1"/>
          </p:cNvSpPr>
          <p:nvPr>
            <p:ph type="title"/>
          </p:nvPr>
        </p:nvSpPr>
        <p:spPr bwMode="auto">
          <a:xfrm>
            <a:off x="358776" y="228600"/>
            <a:ext cx="6619874" cy="990600"/>
          </a:xfrm>
          <a:prstGeom prst="rect">
            <a:avLst/>
          </a:prstGeom>
          <a:noFill/>
          <a:ln w="9525">
            <a:noFill/>
            <a:miter lim="800000"/>
            <a:headEnd/>
            <a:tailEnd/>
          </a:ln>
        </p:spPr>
        <p:txBody>
          <a:bodyPr/>
          <a:lstStyle/>
          <a:p>
            <a:pPr lvl="0"/>
            <a:r>
              <a:rPr lang="en-US" smtClean="0"/>
              <a:t>Click to edit Master title style</a:t>
            </a:r>
            <a:endParaRPr lang="en-US" dirty="0"/>
          </a:p>
        </p:txBody>
      </p:sp>
      <p:sp>
        <p:nvSpPr>
          <p:cNvPr id="4" name="Slide Number Placeholder 22"/>
          <p:cNvSpPr>
            <a:spLocks noGrp="1"/>
          </p:cNvSpPr>
          <p:nvPr>
            <p:ph type="sldNum" sz="quarter"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0E22EDDB-C570-495A-B1BC-0CE61C224391}" type="slidenum">
              <a:rPr lang="en-US"/>
              <a:pPr>
                <a:defRPr/>
              </a:pPr>
              <a:t>‹#›</a:t>
            </a:fld>
            <a:endParaRPr lang="en-US"/>
          </a:p>
        </p:txBody>
      </p:sp>
    </p:spTree>
    <p:extLst>
      <p:ext uri="{BB962C8B-B14F-4D97-AF65-F5344CB8AC3E}">
        <p14:creationId xmlns:p14="http://schemas.microsoft.com/office/powerpoint/2010/main" val="264588718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1" descr="ppt_cover_art_b.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JGI_logo_horiz_RG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7050" y="914400"/>
            <a:ext cx="5151438"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0"/>
            <a:ext cx="5783263" cy="15716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b="0">
              <a:solidFill>
                <a:prstClr val="white"/>
              </a:solidFill>
            </a:endParaRPr>
          </a:p>
        </p:txBody>
      </p:sp>
      <p:sp>
        <p:nvSpPr>
          <p:cNvPr id="2" name="Title 1"/>
          <p:cNvSpPr>
            <a:spLocks noGrp="1"/>
          </p:cNvSpPr>
          <p:nvPr>
            <p:ph type="ctrTitle"/>
          </p:nvPr>
        </p:nvSpPr>
        <p:spPr>
          <a:xfrm>
            <a:off x="465300" y="2905125"/>
            <a:ext cx="5338173"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465300" y="5335592"/>
            <a:ext cx="4376809" cy="792158"/>
          </a:xfrm>
        </p:spPr>
        <p:txBody>
          <a:bodyPr>
            <a:normAutofit/>
          </a:bodyPr>
          <a:lstStyle>
            <a:lvl1pPr marL="0" indent="0" algn="l">
              <a:buNone/>
              <a:defRPr sz="2000" b="0">
                <a:solidFill>
                  <a:schemeClr val="bg1"/>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92705094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ea typeface="+mn-ea"/>
              </a:defRPr>
            </a:lvl1pPr>
          </a:lstStyle>
          <a:p>
            <a:pPr>
              <a:defRPr/>
            </a:pPr>
            <a:fld id="{2A36C873-DB19-46FC-9BE4-3B66502DC140}" type="slidenum">
              <a:rPr lang="en-US"/>
              <a:pPr>
                <a:defRPr/>
              </a:pPr>
              <a:t>‹#›</a:t>
            </a:fld>
            <a:endParaRPr lang="en-US"/>
          </a:p>
        </p:txBody>
      </p:sp>
    </p:spTree>
    <p:extLst>
      <p:ext uri="{BB962C8B-B14F-4D97-AF65-F5344CB8AC3E}">
        <p14:creationId xmlns:p14="http://schemas.microsoft.com/office/powerpoint/2010/main" val="233155893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cxnSp>
        <p:nvCxnSpPr>
          <p:cNvPr id="5" name="Straight Connector 4"/>
          <p:cNvCxnSpPr/>
          <p:nvPr/>
        </p:nvCxnSpPr>
        <p:spPr>
          <a:xfrm>
            <a:off x="452438" y="1281113"/>
            <a:ext cx="8237537" cy="1587"/>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376362"/>
            <a:ext cx="8229600" cy="474980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9"/>
          <p:cNvSpPr>
            <a:spLocks noGrp="1"/>
          </p:cNvSpPr>
          <p:nvPr>
            <p:ph type="body" sz="quarter" idx="13"/>
          </p:nvPr>
        </p:nvSpPr>
        <p:spPr>
          <a:xfrm>
            <a:off x="457200" y="838200"/>
            <a:ext cx="8229600" cy="342900"/>
          </a:xfrm>
        </p:spPr>
        <p:txBody>
          <a:bodyPr/>
          <a:lstStyle>
            <a:lvl1pPr>
              <a:buFontTx/>
              <a:buNone/>
              <a:defRPr sz="2000" b="0"/>
            </a:lvl1pPr>
          </a:lstStyle>
          <a:p>
            <a:pPr lvl="0"/>
            <a:r>
              <a:rPr lang="en-US" dirty="0" smtClean="0"/>
              <a:t>Click to edit Master text styles</a:t>
            </a:r>
          </a:p>
        </p:txBody>
      </p:sp>
      <p:sp>
        <p:nvSpPr>
          <p:cNvPr id="6" name="Slide Number Placeholder 5"/>
          <p:cNvSpPr>
            <a:spLocks noGrp="1"/>
          </p:cNvSpPr>
          <p:nvPr>
            <p:ph type="sldNum" sz="quarter" idx="14"/>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ea typeface="+mn-ea"/>
              </a:defRPr>
            </a:lvl1pPr>
          </a:lstStyle>
          <a:p>
            <a:pPr>
              <a:defRPr/>
            </a:pPr>
            <a:fld id="{4D61A963-52CA-4FFC-9C3C-808EE5CD9DC3}" type="slidenum">
              <a:rPr lang="en-US"/>
              <a:pPr>
                <a:defRPr/>
              </a:pPr>
              <a:t>‹#›</a:t>
            </a:fld>
            <a:endParaRPr lang="en-US"/>
          </a:p>
        </p:txBody>
      </p:sp>
    </p:spTree>
    <p:extLst>
      <p:ext uri="{BB962C8B-B14F-4D97-AF65-F5344CB8AC3E}">
        <p14:creationId xmlns:p14="http://schemas.microsoft.com/office/powerpoint/2010/main" val="4088244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152400"/>
            <a:ext cx="2114550" cy="5973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2400"/>
            <a:ext cx="6191250" cy="59737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110273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Slide Number Placeholder 22"/>
          <p:cNvSpPr>
            <a:spLocks noGrp="1"/>
          </p:cNvSpPr>
          <p:nvPr>
            <p:ph type="sldNum" sz="quarter"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ea typeface="+mn-ea"/>
              </a:defRPr>
            </a:lvl1pPr>
          </a:lstStyle>
          <a:p>
            <a:pPr>
              <a:defRPr/>
            </a:pPr>
            <a:fld id="{39D8FAD2-2877-4236-8FF4-701BE0ACB922}" type="slidenum">
              <a:rPr lang="en-US"/>
              <a:pPr>
                <a:defRPr/>
              </a:pPr>
              <a:t>‹#›</a:t>
            </a:fld>
            <a:endParaRPr lang="en-US"/>
          </a:p>
        </p:txBody>
      </p:sp>
    </p:spTree>
    <p:extLst>
      <p:ext uri="{BB962C8B-B14F-4D97-AF65-F5344CB8AC3E}">
        <p14:creationId xmlns:p14="http://schemas.microsoft.com/office/powerpoint/2010/main" val="220369700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nd Content Blue">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396875" y="1600200"/>
            <a:ext cx="8369173" cy="4340225"/>
          </a:xfrm>
        </p:spPr>
        <p:txBody>
          <a:bodyPr/>
          <a:lstStyle>
            <a:lvl1pPr marL="0" indent="0">
              <a:buFont typeface="Arial"/>
              <a:buNone/>
              <a:defRPr/>
            </a:lvl1pPr>
            <a:lvl2pPr marL="283464" indent="-283464">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Placeholder 21"/>
          <p:cNvSpPr>
            <a:spLocks noGrp="1"/>
          </p:cNvSpPr>
          <p:nvPr>
            <p:ph type="title"/>
          </p:nvPr>
        </p:nvSpPr>
        <p:spPr bwMode="auto">
          <a:xfrm>
            <a:off x="358776" y="228600"/>
            <a:ext cx="6619874" cy="990600"/>
          </a:xfrm>
          <a:prstGeom prst="rect">
            <a:avLst/>
          </a:prstGeom>
          <a:noFill/>
          <a:ln w="9525">
            <a:noFill/>
            <a:miter lim="800000"/>
            <a:headEnd/>
            <a:tailEnd/>
          </a:ln>
        </p:spPr>
        <p:txBody>
          <a:bodyPr/>
          <a:lstStyle/>
          <a:p>
            <a:pPr lvl="0"/>
            <a:r>
              <a:rPr lang="en-US" smtClean="0"/>
              <a:t>Click to edit Master title style</a:t>
            </a:r>
            <a:endParaRPr lang="en-US" dirty="0"/>
          </a:p>
        </p:txBody>
      </p:sp>
      <p:sp>
        <p:nvSpPr>
          <p:cNvPr id="4" name="Slide Number Placeholder 5"/>
          <p:cNvSpPr>
            <a:spLocks noGrp="1"/>
          </p:cNvSpPr>
          <p:nvPr>
            <p:ph type="sldNum" sz="quarter"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ea typeface="+mn-ea"/>
              </a:defRPr>
            </a:lvl1pPr>
          </a:lstStyle>
          <a:p>
            <a:pPr>
              <a:defRPr/>
            </a:pPr>
            <a:fld id="{14ECE523-3134-4482-8AC9-6AA56C0EF45A}" type="slidenum">
              <a:rPr lang="en-US"/>
              <a:pPr>
                <a:defRPr/>
              </a:pPr>
              <a:t>‹#›</a:t>
            </a:fld>
            <a:endParaRPr lang="en-US"/>
          </a:p>
        </p:txBody>
      </p:sp>
    </p:spTree>
    <p:extLst>
      <p:ext uri="{BB962C8B-B14F-4D97-AF65-F5344CB8AC3E}">
        <p14:creationId xmlns:p14="http://schemas.microsoft.com/office/powerpoint/2010/main" val="317978401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ea typeface="+mn-ea"/>
              </a:defRPr>
            </a:lvl1pPr>
          </a:lstStyle>
          <a:p>
            <a:pPr>
              <a:defRPr/>
            </a:pPr>
            <a:fld id="{C042DD63-7589-4674-9528-C6355B91A588}" type="slidenum">
              <a:rPr lang="en-US"/>
              <a:pPr>
                <a:defRPr/>
              </a:pPr>
              <a:t>‹#›</a:t>
            </a:fld>
            <a:endParaRPr lang="en-US"/>
          </a:p>
        </p:txBody>
      </p:sp>
    </p:spTree>
    <p:extLst>
      <p:ext uri="{BB962C8B-B14F-4D97-AF65-F5344CB8AC3E}">
        <p14:creationId xmlns:p14="http://schemas.microsoft.com/office/powerpoint/2010/main" val="369944911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1" descr="ppt_cover_art_b.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JGI_logo_horiz_RG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7050" y="914400"/>
            <a:ext cx="5151438"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0"/>
            <a:ext cx="5783263" cy="15716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b="0">
              <a:solidFill>
                <a:prstClr val="white"/>
              </a:solidFill>
            </a:endParaRPr>
          </a:p>
        </p:txBody>
      </p:sp>
      <p:sp>
        <p:nvSpPr>
          <p:cNvPr id="2" name="Title 1"/>
          <p:cNvSpPr>
            <a:spLocks noGrp="1"/>
          </p:cNvSpPr>
          <p:nvPr>
            <p:ph type="ctrTitle"/>
          </p:nvPr>
        </p:nvSpPr>
        <p:spPr>
          <a:xfrm>
            <a:off x="465300" y="2905125"/>
            <a:ext cx="5338173"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465300" y="5335592"/>
            <a:ext cx="4376809" cy="792158"/>
          </a:xfrm>
        </p:spPr>
        <p:txBody>
          <a:bodyPr>
            <a:normAutofit/>
          </a:bodyPr>
          <a:lstStyle>
            <a:lvl1pPr marL="0" indent="0" algn="l">
              <a:buNone/>
              <a:defRPr sz="2000" b="0">
                <a:solidFill>
                  <a:schemeClr val="bg1"/>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87710539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5044700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cxnSp>
        <p:nvCxnSpPr>
          <p:cNvPr id="5" name="Straight Connector 4"/>
          <p:cNvCxnSpPr/>
          <p:nvPr/>
        </p:nvCxnSpPr>
        <p:spPr>
          <a:xfrm>
            <a:off x="452438" y="1281113"/>
            <a:ext cx="8237537" cy="1587"/>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376362"/>
            <a:ext cx="8229600" cy="474980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9"/>
          <p:cNvSpPr>
            <a:spLocks noGrp="1"/>
          </p:cNvSpPr>
          <p:nvPr>
            <p:ph type="body" sz="quarter" idx="13"/>
          </p:nvPr>
        </p:nvSpPr>
        <p:spPr>
          <a:xfrm>
            <a:off x="457200" y="838200"/>
            <a:ext cx="8229600" cy="342900"/>
          </a:xfrm>
        </p:spPr>
        <p:txBody>
          <a:bodyPr/>
          <a:lstStyle>
            <a:lvl1pPr>
              <a:buFontTx/>
              <a:buNone/>
              <a:defRPr sz="2000" b="0"/>
            </a:lvl1pPr>
          </a:lstStyle>
          <a:p>
            <a:pPr lvl="0"/>
            <a:r>
              <a:rPr lang="en-US" dirty="0" smtClean="0"/>
              <a:t>Click to edit Master text styles</a:t>
            </a:r>
          </a:p>
        </p:txBody>
      </p:sp>
      <p:sp>
        <p:nvSpPr>
          <p:cNvPr id="6" name="Date Placeholder 3"/>
          <p:cNvSpPr>
            <a:spLocks noGrp="1"/>
          </p:cNvSpPr>
          <p:nvPr>
            <p:ph type="dt" sz="half" idx="14"/>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CF949CAE-6F82-4E90-A6B2-DDD8049061C0}" type="datetime1">
              <a:rPr lang="en-US"/>
              <a:pPr>
                <a:defRPr/>
              </a:pPr>
              <a:t>9/26/2016</a:t>
            </a:fld>
            <a:endParaRPr lang="en-US"/>
          </a:p>
        </p:txBody>
      </p:sp>
      <p:sp>
        <p:nvSpPr>
          <p:cNvPr id="7" name="Footer Placeholder 4"/>
          <p:cNvSpPr>
            <a:spLocks noGrp="1"/>
          </p:cNvSpPr>
          <p:nvPr>
            <p:ph type="ftr" sz="quarter" idx="15"/>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r>
              <a:rPr lang="en-US"/>
              <a:t>http://tinyurl.com/jgi2016-bowen</a:t>
            </a:r>
          </a:p>
        </p:txBody>
      </p:sp>
      <p:sp>
        <p:nvSpPr>
          <p:cNvPr id="9" name="Slide Number Placeholder 5"/>
          <p:cNvSpPr>
            <a:spLocks noGrp="1"/>
          </p:cNvSpPr>
          <p:nvPr>
            <p:ph type="sldNum" sz="quarter" idx="16"/>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18E3DDA1-BF8B-4097-9821-20F8CCA8018C}" type="slidenum">
              <a:rPr lang="en-US"/>
              <a:pPr>
                <a:defRPr/>
              </a:pPr>
              <a:t>‹#›</a:t>
            </a:fld>
            <a:endParaRPr lang="en-US"/>
          </a:p>
        </p:txBody>
      </p:sp>
    </p:spTree>
    <p:extLst>
      <p:ext uri="{BB962C8B-B14F-4D97-AF65-F5344CB8AC3E}">
        <p14:creationId xmlns:p14="http://schemas.microsoft.com/office/powerpoint/2010/main" val="342348473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6364"/>
            <a:ext cx="3200400" cy="4749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3886199" y="1376364"/>
            <a:ext cx="4800600" cy="4749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level5.25</a:t>
            </a:r>
          </a:p>
          <a:p>
            <a:pPr lvl="4"/>
            <a:endParaRPr lang="en-US" dirty="0" smtClean="0"/>
          </a:p>
          <a:p>
            <a:pPr lvl="4"/>
            <a:endParaRPr lang="en-US" dirty="0"/>
          </a:p>
        </p:txBody>
      </p:sp>
      <p:sp>
        <p:nvSpPr>
          <p:cNvPr id="5" name="Date Placeholder 4"/>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1FAE98DF-8FD5-4360-A5C9-7F4ACA28023E}" type="datetime1">
              <a:rPr lang="en-US"/>
              <a:pPr>
                <a:defRPr/>
              </a:pPr>
              <a:t>9/26/2016</a:t>
            </a:fld>
            <a:endParaRPr lang="en-US"/>
          </a:p>
        </p:txBody>
      </p:sp>
      <p:sp>
        <p:nvSpPr>
          <p:cNvPr id="6" name="Footer Placeholder 5"/>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r>
              <a:rPr lang="en-US"/>
              <a:t>http://tinyurl.com/jgi2016-bowen</a:t>
            </a:r>
          </a:p>
        </p:txBody>
      </p:sp>
      <p:sp>
        <p:nvSpPr>
          <p:cNvPr id="7" name="Slide Number Placeholder 6"/>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DD031B1D-F824-43FB-BD4A-5C1046D991D1}" type="slidenum">
              <a:rPr lang="en-US"/>
              <a:pPr>
                <a:defRPr/>
              </a:pPr>
              <a:t>‹#›</a:t>
            </a:fld>
            <a:endParaRPr lang="en-US"/>
          </a:p>
        </p:txBody>
      </p:sp>
    </p:spTree>
    <p:extLst>
      <p:ext uri="{BB962C8B-B14F-4D97-AF65-F5344CB8AC3E}">
        <p14:creationId xmlns:p14="http://schemas.microsoft.com/office/powerpoint/2010/main" val="7555182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6364"/>
            <a:ext cx="4800600" cy="4749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489575" y="1376364"/>
            <a:ext cx="3200400" cy="4749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level5.25</a:t>
            </a:r>
          </a:p>
          <a:p>
            <a:pPr lvl="4"/>
            <a:endParaRPr lang="en-US" dirty="0" smtClean="0"/>
          </a:p>
          <a:p>
            <a:pPr lvl="4"/>
            <a:endParaRPr lang="en-US" dirty="0"/>
          </a:p>
        </p:txBody>
      </p:sp>
      <p:sp>
        <p:nvSpPr>
          <p:cNvPr id="5" name="Date Placeholder 4"/>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F0B802AB-EA9E-443B-A971-D3CAF263C36B}" type="datetime1">
              <a:rPr lang="en-US"/>
              <a:pPr>
                <a:defRPr/>
              </a:pPr>
              <a:t>9/26/2016</a:t>
            </a:fld>
            <a:endParaRPr lang="en-US"/>
          </a:p>
        </p:txBody>
      </p:sp>
      <p:sp>
        <p:nvSpPr>
          <p:cNvPr id="6" name="Footer Placeholder 5"/>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r>
              <a:rPr lang="en-US"/>
              <a:t>http://tinyurl.com/jgi2016-bowen</a:t>
            </a:r>
          </a:p>
        </p:txBody>
      </p:sp>
      <p:sp>
        <p:nvSpPr>
          <p:cNvPr id="7" name="Slide Number Placeholder 6"/>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E0ACAB00-E617-4D8A-95C6-A5EB4571D2AC}" type="slidenum">
              <a:rPr lang="en-US"/>
              <a:pPr>
                <a:defRPr/>
              </a:pPr>
              <a:t>‹#›</a:t>
            </a:fld>
            <a:endParaRPr lang="en-US"/>
          </a:p>
        </p:txBody>
      </p:sp>
    </p:spTree>
    <p:extLst>
      <p:ext uri="{BB962C8B-B14F-4D97-AF65-F5344CB8AC3E}">
        <p14:creationId xmlns:p14="http://schemas.microsoft.com/office/powerpoint/2010/main" val="312633262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869A85B3-FA6E-43AA-8B14-EF4C47F44BA0}" type="datetime1">
              <a:rPr lang="en-US"/>
              <a:pPr>
                <a:defRPr/>
              </a:pPr>
              <a:t>9/26/2016</a:t>
            </a:fld>
            <a:endParaRPr lang="en-US"/>
          </a:p>
        </p:txBody>
      </p:sp>
      <p:sp>
        <p:nvSpPr>
          <p:cNvPr id="4" name="Footer Placeholder 3"/>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r>
              <a:rPr lang="en-US"/>
              <a:t>http://tinyurl.com/jgi2016-bowen</a:t>
            </a:r>
          </a:p>
        </p:txBody>
      </p:sp>
      <p:sp>
        <p:nvSpPr>
          <p:cNvPr id="5" name="Slide Number Placeholder 4"/>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42AF7515-278A-469F-A1F2-37C6C0B2A6A2}" type="slidenum">
              <a:rPr lang="en-US"/>
              <a:pPr>
                <a:defRPr/>
              </a:pPr>
              <a:t>‹#›</a:t>
            </a:fld>
            <a:endParaRPr lang="en-US"/>
          </a:p>
        </p:txBody>
      </p:sp>
    </p:spTree>
    <p:extLst>
      <p:ext uri="{BB962C8B-B14F-4D97-AF65-F5344CB8AC3E}">
        <p14:creationId xmlns:p14="http://schemas.microsoft.com/office/powerpoint/2010/main" val="17809289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EBE22E0D-DB93-420D-BA40-B03677D76D13}" type="datetime1">
              <a:rPr lang="en-US"/>
              <a:pPr>
                <a:defRPr/>
              </a:pPr>
              <a:t>9/26/2016</a:t>
            </a:fld>
            <a:endParaRPr lang="en-US"/>
          </a:p>
        </p:txBody>
      </p:sp>
      <p:sp>
        <p:nvSpPr>
          <p:cNvPr id="3" name="Footer Placeholder 2"/>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r>
              <a:rPr lang="en-US"/>
              <a:t>http://tinyurl.com/jgi2016-bowen</a:t>
            </a:r>
          </a:p>
        </p:txBody>
      </p:sp>
      <p:sp>
        <p:nvSpPr>
          <p:cNvPr id="4" name="Slide Number Placeholder 3"/>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00D8CF47-5977-437F-83CA-001966ED6AE2}" type="slidenum">
              <a:rPr lang="en-US"/>
              <a:pPr>
                <a:defRPr/>
              </a:pPr>
              <a:t>‹#›</a:t>
            </a:fld>
            <a:endParaRPr lang="en-US"/>
          </a:p>
        </p:txBody>
      </p:sp>
    </p:spTree>
    <p:extLst>
      <p:ext uri="{BB962C8B-B14F-4D97-AF65-F5344CB8AC3E}">
        <p14:creationId xmlns:p14="http://schemas.microsoft.com/office/powerpoint/2010/main" val="3738258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990600" y="-76200"/>
            <a:ext cx="8229600" cy="1143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457200" y="1600200"/>
            <a:ext cx="8229600" cy="4525963"/>
          </a:xfrm>
          <a:prstGeom prst="rect">
            <a:avLst/>
          </a:prstGeom>
        </p:spPr>
        <p:txBody>
          <a:bodyPr/>
          <a:lstStyle/>
          <a:p>
            <a:pPr lvl="0"/>
            <a:r>
              <a:rPr lang="en-US" noProof="0" smtClean="0"/>
              <a:t>Click icon to add chart</a:t>
            </a:r>
            <a:endParaRPr lang="en-US" noProof="0" smtClean="0"/>
          </a:p>
        </p:txBody>
      </p:sp>
      <p:sp>
        <p:nvSpPr>
          <p:cNvPr id="4" name="Date Placeholder 4"/>
          <p:cNvSpPr>
            <a:spLocks noGrp="1"/>
          </p:cNvSpPr>
          <p:nvPr>
            <p:ph type="dt" sz="half" idx="10"/>
          </p:nvPr>
        </p:nvSpPr>
        <p:spPr>
          <a:xfrm>
            <a:off x="457200" y="6356350"/>
            <a:ext cx="2133600" cy="365125"/>
          </a:xfrm>
          <a:prstGeom prst="rect">
            <a:avLst/>
          </a:prstGeom>
        </p:spPr>
        <p:txBody>
          <a:bodyPr/>
          <a:lstStyle>
            <a:lvl1pPr algn="ctr" eaLnBrk="0" hangingPunct="0">
              <a:lnSpc>
                <a:spcPct val="120000"/>
              </a:lnSpc>
              <a:spcBef>
                <a:spcPct val="50000"/>
              </a:spcBef>
              <a:buClr>
                <a:srgbClr val="063DE8"/>
              </a:buClr>
              <a:buFont typeface="Wingdings" pitchFamily="2" charset="2"/>
              <a:buChar char="Ø"/>
              <a:defRPr>
                <a:latin typeface="Arial" charset="0"/>
                <a:cs typeface="+mn-cs"/>
              </a:defRPr>
            </a:lvl1pPr>
          </a:lstStyle>
          <a:p>
            <a:pPr>
              <a:defRPr/>
            </a:pPr>
            <a:endParaRPr lang="en-US"/>
          </a:p>
        </p:txBody>
      </p:sp>
      <p:sp>
        <p:nvSpPr>
          <p:cNvPr id="5" name="Footer Placeholder 5"/>
          <p:cNvSpPr>
            <a:spLocks noGrp="1"/>
          </p:cNvSpPr>
          <p:nvPr>
            <p:ph type="ftr" sz="quarter" idx="11"/>
          </p:nvPr>
        </p:nvSpPr>
        <p:spPr>
          <a:xfrm>
            <a:off x="3124200" y="6356350"/>
            <a:ext cx="2895600" cy="365125"/>
          </a:xfrm>
          <a:prstGeom prst="rect">
            <a:avLst/>
          </a:prstGeom>
        </p:spPr>
        <p:txBody>
          <a:bodyPr/>
          <a:lstStyle>
            <a:lvl1pPr algn="ctr" eaLnBrk="0" hangingPunct="0">
              <a:lnSpc>
                <a:spcPct val="120000"/>
              </a:lnSpc>
              <a:spcBef>
                <a:spcPct val="50000"/>
              </a:spcBef>
              <a:buClr>
                <a:srgbClr val="063DE8"/>
              </a:buClr>
              <a:buFont typeface="Wingdings" pitchFamily="2" charset="2"/>
              <a:buChar char="Ø"/>
              <a:defRPr>
                <a:latin typeface="Arial" charset="0"/>
                <a:cs typeface="+mn-cs"/>
              </a:defRPr>
            </a:lvl1pPr>
          </a:lstStyle>
          <a:p>
            <a:pPr>
              <a:defRPr/>
            </a:pPr>
            <a:endParaRPr lang="en-US"/>
          </a:p>
        </p:txBody>
      </p:sp>
      <p:sp>
        <p:nvSpPr>
          <p:cNvPr id="6" name="Slide Number Placeholder 6"/>
          <p:cNvSpPr>
            <a:spLocks noGrp="1"/>
          </p:cNvSpPr>
          <p:nvPr>
            <p:ph type="sldNum" sz="quarter" idx="12"/>
          </p:nvPr>
        </p:nvSpPr>
        <p:spPr>
          <a:xfrm>
            <a:off x="6553200" y="6356350"/>
            <a:ext cx="2133600" cy="365125"/>
          </a:xfrm>
          <a:prstGeom prst="rect">
            <a:avLst/>
          </a:prstGeom>
        </p:spPr>
        <p:txBody>
          <a:bodyPr/>
          <a:lstStyle>
            <a:lvl1pPr algn="ctr" eaLnBrk="0" hangingPunct="0">
              <a:lnSpc>
                <a:spcPct val="120000"/>
              </a:lnSpc>
              <a:spcBef>
                <a:spcPct val="50000"/>
              </a:spcBef>
              <a:buClr>
                <a:srgbClr val="063DE8"/>
              </a:buClr>
              <a:buFont typeface="Wingdings" pitchFamily="2" charset="2"/>
              <a:buChar char="Ø"/>
              <a:defRPr>
                <a:latin typeface="Arial" charset="0"/>
                <a:cs typeface="+mn-cs"/>
              </a:defRPr>
            </a:lvl1pPr>
          </a:lstStyle>
          <a:p>
            <a:pPr>
              <a:defRPr/>
            </a:pPr>
            <a:fld id="{00D86390-AD57-4986-B4B1-33B5059C2348}" type="slidenum">
              <a:rPr lang="en-US"/>
              <a:pPr>
                <a:defRPr/>
              </a:pPr>
              <a:t>‹#›</a:t>
            </a:fld>
            <a:endParaRPr lang="en-US" dirty="0"/>
          </a:p>
        </p:txBody>
      </p:sp>
    </p:spTree>
    <p:extLst>
      <p:ext uri="{BB962C8B-B14F-4D97-AF65-F5344CB8AC3E}">
        <p14:creationId xmlns:p14="http://schemas.microsoft.com/office/powerpoint/2010/main" val="328335593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1" descr="ppt_cover_art_b.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JGI_logo_horiz_RG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7050" y="914400"/>
            <a:ext cx="5151438"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0"/>
            <a:ext cx="5783263" cy="15716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b="0">
              <a:solidFill>
                <a:prstClr val="white"/>
              </a:solidFill>
            </a:endParaRPr>
          </a:p>
        </p:txBody>
      </p:sp>
      <p:sp>
        <p:nvSpPr>
          <p:cNvPr id="2" name="Title 1"/>
          <p:cNvSpPr>
            <a:spLocks noGrp="1"/>
          </p:cNvSpPr>
          <p:nvPr>
            <p:ph type="ctrTitle"/>
          </p:nvPr>
        </p:nvSpPr>
        <p:spPr>
          <a:xfrm>
            <a:off x="465300" y="2905125"/>
            <a:ext cx="5338173"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465300" y="5335592"/>
            <a:ext cx="4376809" cy="792158"/>
          </a:xfrm>
        </p:spPr>
        <p:txBody>
          <a:bodyPr>
            <a:normAutofit/>
          </a:bodyPr>
          <a:lstStyle>
            <a:lvl1pPr marL="0" indent="0" algn="l">
              <a:buNone/>
              <a:defRPr sz="2000" b="0">
                <a:solidFill>
                  <a:schemeClr val="bg1"/>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92126170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B9642425-2B30-4F52-A68D-B0A861909320}" type="slidenum">
              <a:rPr lang="en-US"/>
              <a:pPr>
                <a:defRPr/>
              </a:pPr>
              <a:t>‹#›</a:t>
            </a:fld>
            <a:endParaRPr lang="en-US"/>
          </a:p>
        </p:txBody>
      </p:sp>
    </p:spTree>
    <p:extLst>
      <p:ext uri="{BB962C8B-B14F-4D97-AF65-F5344CB8AC3E}">
        <p14:creationId xmlns:p14="http://schemas.microsoft.com/office/powerpoint/2010/main" val="26662051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cxnSp>
        <p:nvCxnSpPr>
          <p:cNvPr id="5" name="Straight Connector 4"/>
          <p:cNvCxnSpPr/>
          <p:nvPr/>
        </p:nvCxnSpPr>
        <p:spPr>
          <a:xfrm>
            <a:off x="452438" y="1281113"/>
            <a:ext cx="8237537" cy="1587"/>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376362"/>
            <a:ext cx="8229600" cy="474980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9"/>
          <p:cNvSpPr>
            <a:spLocks noGrp="1"/>
          </p:cNvSpPr>
          <p:nvPr>
            <p:ph type="body" sz="quarter" idx="13"/>
          </p:nvPr>
        </p:nvSpPr>
        <p:spPr>
          <a:xfrm>
            <a:off x="457200" y="838200"/>
            <a:ext cx="8229600" cy="342900"/>
          </a:xfrm>
        </p:spPr>
        <p:txBody>
          <a:bodyPr/>
          <a:lstStyle>
            <a:lvl1pPr>
              <a:buFontTx/>
              <a:buNone/>
              <a:defRPr sz="2000" b="0"/>
            </a:lvl1pPr>
          </a:lstStyle>
          <a:p>
            <a:pPr lvl="0"/>
            <a:r>
              <a:rPr lang="en-US" dirty="0" smtClean="0"/>
              <a:t>Click to edit Master text styles</a:t>
            </a:r>
          </a:p>
        </p:txBody>
      </p:sp>
      <p:sp>
        <p:nvSpPr>
          <p:cNvPr id="6" name="Slide Number Placeholder 5"/>
          <p:cNvSpPr>
            <a:spLocks noGrp="1"/>
          </p:cNvSpPr>
          <p:nvPr>
            <p:ph type="sldNum" sz="quarter" idx="14"/>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FC3B4390-69F0-48B6-ADDE-F78861EC4F44}" type="slidenum">
              <a:rPr lang="en-US"/>
              <a:pPr>
                <a:defRPr/>
              </a:pPr>
              <a:t>‹#›</a:t>
            </a:fld>
            <a:endParaRPr lang="en-US"/>
          </a:p>
        </p:txBody>
      </p:sp>
    </p:spTree>
    <p:extLst>
      <p:ext uri="{BB962C8B-B14F-4D97-AF65-F5344CB8AC3E}">
        <p14:creationId xmlns:p14="http://schemas.microsoft.com/office/powerpoint/2010/main" val="285796595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Slide Number Placeholder 22"/>
          <p:cNvSpPr>
            <a:spLocks noGrp="1"/>
          </p:cNvSpPr>
          <p:nvPr>
            <p:ph type="sldNum" sz="quarter"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6F1BF40E-A388-44F8-849E-3F4F00F6997B}" type="slidenum">
              <a:rPr lang="en-US"/>
              <a:pPr>
                <a:defRPr/>
              </a:pPr>
              <a:t>‹#›</a:t>
            </a:fld>
            <a:endParaRPr lang="en-US"/>
          </a:p>
        </p:txBody>
      </p:sp>
    </p:spTree>
    <p:extLst>
      <p:ext uri="{BB962C8B-B14F-4D97-AF65-F5344CB8AC3E}">
        <p14:creationId xmlns:p14="http://schemas.microsoft.com/office/powerpoint/2010/main" val="2012116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76200"/>
            <a:ext cx="8763000" cy="6202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4"/>
          <p:cNvSpPr>
            <a:spLocks noGrp="1"/>
          </p:cNvSpPr>
          <p:nvPr>
            <p:ph type="dt" sz="half" idx="10"/>
          </p:nvPr>
        </p:nvSpPr>
        <p:spPr>
          <a:xfrm>
            <a:off x="457200" y="6356350"/>
            <a:ext cx="2133600" cy="365125"/>
          </a:xfrm>
          <a:prstGeom prst="rect">
            <a:avLst/>
          </a:prstGeom>
        </p:spPr>
        <p:txBody>
          <a:bodyPr/>
          <a:lstStyle>
            <a:lvl1pPr algn="ctr" eaLnBrk="0" hangingPunct="0">
              <a:lnSpc>
                <a:spcPct val="120000"/>
              </a:lnSpc>
              <a:spcBef>
                <a:spcPct val="50000"/>
              </a:spcBef>
              <a:buClr>
                <a:srgbClr val="063DE8"/>
              </a:buClr>
              <a:buFont typeface="Wingdings" pitchFamily="2" charset="2"/>
              <a:buChar char="Ø"/>
              <a:defRPr>
                <a:latin typeface="Arial" charset="0"/>
                <a:cs typeface="+mn-cs"/>
              </a:defRPr>
            </a:lvl1pPr>
          </a:lstStyle>
          <a:p>
            <a:pPr>
              <a:defRPr/>
            </a:pPr>
            <a:endParaRPr lang="en-US"/>
          </a:p>
        </p:txBody>
      </p:sp>
      <p:sp>
        <p:nvSpPr>
          <p:cNvPr id="4" name="Footer Placeholder 5"/>
          <p:cNvSpPr>
            <a:spLocks noGrp="1"/>
          </p:cNvSpPr>
          <p:nvPr>
            <p:ph type="ftr" sz="quarter" idx="11"/>
          </p:nvPr>
        </p:nvSpPr>
        <p:spPr>
          <a:xfrm>
            <a:off x="3124200" y="6356350"/>
            <a:ext cx="2895600" cy="365125"/>
          </a:xfrm>
          <a:prstGeom prst="rect">
            <a:avLst/>
          </a:prstGeom>
        </p:spPr>
        <p:txBody>
          <a:bodyPr/>
          <a:lstStyle>
            <a:lvl1pPr algn="ctr" eaLnBrk="0" hangingPunct="0">
              <a:lnSpc>
                <a:spcPct val="120000"/>
              </a:lnSpc>
              <a:spcBef>
                <a:spcPct val="50000"/>
              </a:spcBef>
              <a:buClr>
                <a:srgbClr val="063DE8"/>
              </a:buClr>
              <a:buFont typeface="Wingdings" pitchFamily="2" charset="2"/>
              <a:buChar char="Ø"/>
              <a:defRPr>
                <a:latin typeface="Arial" charset="0"/>
                <a:cs typeface="+mn-cs"/>
              </a:defRPr>
            </a:lvl1pPr>
          </a:lstStyle>
          <a:p>
            <a:pPr>
              <a:defRPr/>
            </a:pPr>
            <a:endParaRPr lang="en-US"/>
          </a:p>
        </p:txBody>
      </p:sp>
      <p:sp>
        <p:nvSpPr>
          <p:cNvPr id="5" name="Slide Number Placeholder 6"/>
          <p:cNvSpPr>
            <a:spLocks noGrp="1"/>
          </p:cNvSpPr>
          <p:nvPr>
            <p:ph type="sldNum" sz="quarter" idx="12"/>
          </p:nvPr>
        </p:nvSpPr>
        <p:spPr>
          <a:xfrm>
            <a:off x="6553200" y="6356350"/>
            <a:ext cx="2133600" cy="365125"/>
          </a:xfrm>
          <a:prstGeom prst="rect">
            <a:avLst/>
          </a:prstGeom>
        </p:spPr>
        <p:txBody>
          <a:bodyPr/>
          <a:lstStyle>
            <a:lvl1pPr algn="ctr" eaLnBrk="0" hangingPunct="0">
              <a:lnSpc>
                <a:spcPct val="120000"/>
              </a:lnSpc>
              <a:spcBef>
                <a:spcPct val="50000"/>
              </a:spcBef>
              <a:buClr>
                <a:srgbClr val="063DE8"/>
              </a:buClr>
              <a:buFont typeface="Wingdings" pitchFamily="2" charset="2"/>
              <a:buChar char="Ø"/>
              <a:defRPr>
                <a:latin typeface="Arial" charset="0"/>
                <a:cs typeface="+mn-cs"/>
              </a:defRPr>
            </a:lvl1pPr>
          </a:lstStyle>
          <a:p>
            <a:pPr>
              <a:defRPr/>
            </a:pPr>
            <a:fld id="{20C54AA4-B461-42C8-8A2C-FD0286734219}" type="slidenum">
              <a:rPr lang="en-US"/>
              <a:pPr>
                <a:defRPr/>
              </a:pPr>
              <a:t>‹#›</a:t>
            </a:fld>
            <a:endParaRPr lang="en-US" dirty="0"/>
          </a:p>
        </p:txBody>
      </p:sp>
    </p:spTree>
    <p:extLst>
      <p:ext uri="{BB962C8B-B14F-4D97-AF65-F5344CB8AC3E}">
        <p14:creationId xmlns:p14="http://schemas.microsoft.com/office/powerpoint/2010/main" val="9113631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4"/>
          <p:cNvSpPr>
            <a:spLocks noGrp="1"/>
          </p:cNvSpPr>
          <p:nvPr>
            <p:ph type="dt" sz="half" idx="10"/>
          </p:nvPr>
        </p:nvSpPr>
        <p:spPr>
          <a:ln/>
        </p:spPr>
        <p:txBody>
          <a:bodyPr/>
          <a:lstStyle>
            <a:lvl1pPr>
              <a:defRPr/>
            </a:lvl1pPr>
          </a:lstStyle>
          <a:p>
            <a:pPr>
              <a:defRPr/>
            </a:pPr>
            <a:endParaRPr lang="en-US"/>
          </a:p>
        </p:txBody>
      </p:sp>
      <p:sp>
        <p:nvSpPr>
          <p:cNvPr id="5" name="Footer Placeholder 5"/>
          <p:cNvSpPr>
            <a:spLocks noGrp="1"/>
          </p:cNvSpPr>
          <p:nvPr>
            <p:ph type="ftr" sz="quarter" idx="11"/>
          </p:nvPr>
        </p:nvSpPr>
        <p:spPr>
          <a:ln/>
        </p:spPr>
        <p:txBody>
          <a:bodyPr/>
          <a:lstStyle>
            <a:lvl1pPr>
              <a:defRPr/>
            </a:lvl1pPr>
          </a:lstStyle>
          <a:p>
            <a:pPr>
              <a:defRPr/>
            </a:pPr>
            <a:endParaRPr lang="en-US"/>
          </a:p>
        </p:txBody>
      </p:sp>
      <p:sp>
        <p:nvSpPr>
          <p:cNvPr id="6" name="Slide Number Placeholder 6"/>
          <p:cNvSpPr>
            <a:spLocks noGrp="1"/>
          </p:cNvSpPr>
          <p:nvPr>
            <p:ph type="sldNum" sz="quarter" idx="12"/>
          </p:nvPr>
        </p:nvSpPr>
        <p:spPr>
          <a:ln/>
        </p:spPr>
        <p:txBody>
          <a:bodyPr/>
          <a:lstStyle>
            <a:lvl1pPr>
              <a:defRPr/>
            </a:lvl1pPr>
          </a:lstStyle>
          <a:p>
            <a:pPr>
              <a:defRPr/>
            </a:pPr>
            <a:fld id="{54113D18-6DDE-418B-A9D2-8B09419290FA}" type="slidenum">
              <a:rPr lang="en-US"/>
              <a:pPr>
                <a:defRPr/>
              </a:pPr>
              <a:t>‹#›</a:t>
            </a:fld>
            <a:endParaRPr lang="en-US" dirty="0"/>
          </a:p>
        </p:txBody>
      </p:sp>
    </p:spTree>
    <p:extLst>
      <p:ext uri="{BB962C8B-B14F-4D97-AF65-F5344CB8AC3E}">
        <p14:creationId xmlns:p14="http://schemas.microsoft.com/office/powerpoint/2010/main" val="33690456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4"/>
          <p:cNvSpPr>
            <a:spLocks noGrp="1"/>
          </p:cNvSpPr>
          <p:nvPr>
            <p:ph type="dt" sz="half" idx="10"/>
          </p:nvPr>
        </p:nvSpPr>
        <p:spPr>
          <a:ln/>
        </p:spPr>
        <p:txBody>
          <a:bodyPr/>
          <a:lstStyle>
            <a:lvl1pPr>
              <a:defRPr/>
            </a:lvl1pPr>
          </a:lstStyle>
          <a:p>
            <a:pPr>
              <a:defRPr/>
            </a:pPr>
            <a:endParaRPr lang="en-US"/>
          </a:p>
        </p:txBody>
      </p:sp>
      <p:sp>
        <p:nvSpPr>
          <p:cNvPr id="5" name="Footer Placeholder 5"/>
          <p:cNvSpPr>
            <a:spLocks noGrp="1"/>
          </p:cNvSpPr>
          <p:nvPr>
            <p:ph type="ftr" sz="quarter" idx="11"/>
          </p:nvPr>
        </p:nvSpPr>
        <p:spPr>
          <a:ln/>
        </p:spPr>
        <p:txBody>
          <a:bodyPr/>
          <a:lstStyle>
            <a:lvl1pPr>
              <a:defRPr/>
            </a:lvl1pPr>
          </a:lstStyle>
          <a:p>
            <a:pPr>
              <a:defRPr/>
            </a:pPr>
            <a:endParaRPr lang="en-US"/>
          </a:p>
        </p:txBody>
      </p:sp>
      <p:sp>
        <p:nvSpPr>
          <p:cNvPr id="6" name="Slide Number Placeholder 6"/>
          <p:cNvSpPr>
            <a:spLocks noGrp="1"/>
          </p:cNvSpPr>
          <p:nvPr>
            <p:ph type="sldNum" sz="quarter" idx="12"/>
          </p:nvPr>
        </p:nvSpPr>
        <p:spPr>
          <a:ln/>
        </p:spPr>
        <p:txBody>
          <a:bodyPr/>
          <a:lstStyle>
            <a:lvl1pPr>
              <a:defRPr/>
            </a:lvl1pPr>
          </a:lstStyle>
          <a:p>
            <a:pPr>
              <a:defRPr/>
            </a:pPr>
            <a:fld id="{7CA73F55-7930-4192-90EB-FF5B8882C72A}" type="slidenum">
              <a:rPr lang="en-US"/>
              <a:pPr>
                <a:defRPr/>
              </a:pPr>
              <a:t>‹#›</a:t>
            </a:fld>
            <a:endParaRPr lang="en-US" dirty="0"/>
          </a:p>
        </p:txBody>
      </p:sp>
    </p:spTree>
    <p:extLst>
      <p:ext uri="{BB962C8B-B14F-4D97-AF65-F5344CB8AC3E}">
        <p14:creationId xmlns:p14="http://schemas.microsoft.com/office/powerpoint/2010/main" val="32900488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4"/>
          <p:cNvSpPr>
            <a:spLocks noGrp="1"/>
          </p:cNvSpPr>
          <p:nvPr>
            <p:ph type="dt" sz="half" idx="10"/>
          </p:nvPr>
        </p:nvSpPr>
        <p:spPr>
          <a:ln/>
        </p:spPr>
        <p:txBody>
          <a:bodyPr/>
          <a:lstStyle>
            <a:lvl1pPr>
              <a:defRPr/>
            </a:lvl1pPr>
          </a:lstStyle>
          <a:p>
            <a:pPr>
              <a:defRPr/>
            </a:pPr>
            <a:endParaRPr lang="en-US"/>
          </a:p>
        </p:txBody>
      </p:sp>
      <p:sp>
        <p:nvSpPr>
          <p:cNvPr id="5" name="Footer Placeholder 5"/>
          <p:cNvSpPr>
            <a:spLocks noGrp="1"/>
          </p:cNvSpPr>
          <p:nvPr>
            <p:ph type="ftr" sz="quarter" idx="11"/>
          </p:nvPr>
        </p:nvSpPr>
        <p:spPr>
          <a:ln/>
        </p:spPr>
        <p:txBody>
          <a:bodyPr/>
          <a:lstStyle>
            <a:lvl1pPr>
              <a:defRPr/>
            </a:lvl1pPr>
          </a:lstStyle>
          <a:p>
            <a:pPr>
              <a:defRPr/>
            </a:pPr>
            <a:endParaRPr lang="en-US"/>
          </a:p>
        </p:txBody>
      </p:sp>
      <p:sp>
        <p:nvSpPr>
          <p:cNvPr id="6" name="Slide Number Placeholder 6"/>
          <p:cNvSpPr>
            <a:spLocks noGrp="1"/>
          </p:cNvSpPr>
          <p:nvPr>
            <p:ph type="sldNum" sz="quarter" idx="12"/>
          </p:nvPr>
        </p:nvSpPr>
        <p:spPr>
          <a:ln/>
        </p:spPr>
        <p:txBody>
          <a:bodyPr/>
          <a:lstStyle>
            <a:lvl1pPr>
              <a:defRPr/>
            </a:lvl1pPr>
          </a:lstStyle>
          <a:p>
            <a:pPr>
              <a:defRPr/>
            </a:pPr>
            <a:fld id="{D647A911-9FDA-4E33-AA77-5759215A39A7}" type="slidenum">
              <a:rPr lang="en-US"/>
              <a:pPr>
                <a:defRPr/>
              </a:pPr>
              <a:t>‹#›</a:t>
            </a:fld>
            <a:endParaRPr lang="en-US" dirty="0"/>
          </a:p>
        </p:txBody>
      </p:sp>
    </p:spTree>
    <p:extLst>
      <p:ext uri="{BB962C8B-B14F-4D97-AF65-F5344CB8AC3E}">
        <p14:creationId xmlns:p14="http://schemas.microsoft.com/office/powerpoint/2010/main" val="940104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ln/>
        </p:spPr>
        <p:txBody>
          <a:bodyPr/>
          <a:lstStyle>
            <a:lvl1pPr>
              <a:defRPr/>
            </a:lvl1pPr>
          </a:lstStyle>
          <a:p>
            <a:pPr>
              <a:defRPr/>
            </a:pPr>
            <a:endParaRPr lang="en-US"/>
          </a:p>
        </p:txBody>
      </p:sp>
      <p:sp>
        <p:nvSpPr>
          <p:cNvPr id="6" name="Footer Placeholder 5"/>
          <p:cNvSpPr>
            <a:spLocks noGrp="1"/>
          </p:cNvSpPr>
          <p:nvPr>
            <p:ph type="ftr" sz="quarter" idx="11"/>
          </p:nvPr>
        </p:nvSpPr>
        <p:spPr>
          <a:ln/>
        </p:spPr>
        <p:txBody>
          <a:bodyPr/>
          <a:lstStyle>
            <a:lvl1pPr>
              <a:defRPr/>
            </a:lvl1pPr>
          </a:lstStyle>
          <a:p>
            <a:pPr>
              <a:defRPr/>
            </a:pPr>
            <a:endParaRPr lang="en-US"/>
          </a:p>
        </p:txBody>
      </p:sp>
      <p:sp>
        <p:nvSpPr>
          <p:cNvPr id="7" name="Slide Number Placeholder 6"/>
          <p:cNvSpPr>
            <a:spLocks noGrp="1"/>
          </p:cNvSpPr>
          <p:nvPr>
            <p:ph type="sldNum" sz="quarter" idx="12"/>
          </p:nvPr>
        </p:nvSpPr>
        <p:spPr>
          <a:ln/>
        </p:spPr>
        <p:txBody>
          <a:bodyPr/>
          <a:lstStyle>
            <a:lvl1pPr>
              <a:defRPr/>
            </a:lvl1pPr>
          </a:lstStyle>
          <a:p>
            <a:pPr>
              <a:defRPr/>
            </a:pPr>
            <a:fld id="{7BB918BC-7493-44C0-9487-7C88A6C27E53}" type="slidenum">
              <a:rPr lang="en-US"/>
              <a:pPr>
                <a:defRPr/>
              </a:pPr>
              <a:t>‹#›</a:t>
            </a:fld>
            <a:endParaRPr lang="en-US" dirty="0"/>
          </a:p>
        </p:txBody>
      </p:sp>
    </p:spTree>
    <p:extLst>
      <p:ext uri="{BB962C8B-B14F-4D97-AF65-F5344CB8AC3E}">
        <p14:creationId xmlns:p14="http://schemas.microsoft.com/office/powerpoint/2010/main" val="33907302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4"/>
          <p:cNvSpPr>
            <a:spLocks noGrp="1"/>
          </p:cNvSpPr>
          <p:nvPr>
            <p:ph type="dt" sz="half" idx="10"/>
          </p:nvPr>
        </p:nvSpPr>
        <p:spPr>
          <a:ln/>
        </p:spPr>
        <p:txBody>
          <a:bodyPr/>
          <a:lstStyle>
            <a:lvl1pPr>
              <a:defRPr/>
            </a:lvl1pPr>
          </a:lstStyle>
          <a:p>
            <a:pPr>
              <a:defRPr/>
            </a:pPr>
            <a:endParaRPr lang="en-US"/>
          </a:p>
        </p:txBody>
      </p:sp>
      <p:sp>
        <p:nvSpPr>
          <p:cNvPr id="8" name="Footer Placeholder 5"/>
          <p:cNvSpPr>
            <a:spLocks noGrp="1"/>
          </p:cNvSpPr>
          <p:nvPr>
            <p:ph type="ftr" sz="quarter" idx="11"/>
          </p:nvPr>
        </p:nvSpPr>
        <p:spPr>
          <a:ln/>
        </p:spPr>
        <p:txBody>
          <a:bodyPr/>
          <a:lstStyle>
            <a:lvl1pPr>
              <a:defRPr/>
            </a:lvl1pPr>
          </a:lstStyle>
          <a:p>
            <a:pPr>
              <a:defRPr/>
            </a:pPr>
            <a:endParaRPr lang="en-US"/>
          </a:p>
        </p:txBody>
      </p:sp>
      <p:sp>
        <p:nvSpPr>
          <p:cNvPr id="9" name="Slide Number Placeholder 6"/>
          <p:cNvSpPr>
            <a:spLocks noGrp="1"/>
          </p:cNvSpPr>
          <p:nvPr>
            <p:ph type="sldNum" sz="quarter" idx="12"/>
          </p:nvPr>
        </p:nvSpPr>
        <p:spPr>
          <a:ln/>
        </p:spPr>
        <p:txBody>
          <a:bodyPr/>
          <a:lstStyle>
            <a:lvl1pPr>
              <a:defRPr/>
            </a:lvl1pPr>
          </a:lstStyle>
          <a:p>
            <a:pPr>
              <a:defRPr/>
            </a:pPr>
            <a:fld id="{854F1521-2207-471F-9EC2-19D4FB6473E0}" type="slidenum">
              <a:rPr lang="en-US"/>
              <a:pPr>
                <a:defRPr/>
              </a:pPr>
              <a:t>‹#›</a:t>
            </a:fld>
            <a:endParaRPr lang="en-US" dirty="0"/>
          </a:p>
        </p:txBody>
      </p:sp>
    </p:spTree>
    <p:extLst>
      <p:ext uri="{BB962C8B-B14F-4D97-AF65-F5344CB8AC3E}">
        <p14:creationId xmlns:p14="http://schemas.microsoft.com/office/powerpoint/2010/main" val="35781186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4"/>
          <p:cNvSpPr>
            <a:spLocks noGrp="1"/>
          </p:cNvSpPr>
          <p:nvPr>
            <p:ph type="dt" sz="half" idx="10"/>
          </p:nvPr>
        </p:nvSpPr>
        <p:spPr>
          <a:ln/>
        </p:spPr>
        <p:txBody>
          <a:bodyPr/>
          <a:lstStyle>
            <a:lvl1pPr>
              <a:defRPr/>
            </a:lvl1pPr>
          </a:lstStyle>
          <a:p>
            <a:pPr>
              <a:defRPr/>
            </a:pPr>
            <a:endParaRPr lang="en-US"/>
          </a:p>
        </p:txBody>
      </p:sp>
      <p:sp>
        <p:nvSpPr>
          <p:cNvPr id="4" name="Footer Placeholder 5"/>
          <p:cNvSpPr>
            <a:spLocks noGrp="1"/>
          </p:cNvSpPr>
          <p:nvPr>
            <p:ph type="ftr" sz="quarter" idx="11"/>
          </p:nvPr>
        </p:nvSpPr>
        <p:spPr>
          <a:ln/>
        </p:spPr>
        <p:txBody>
          <a:bodyPr/>
          <a:lstStyle>
            <a:lvl1pPr>
              <a:defRPr/>
            </a:lvl1pPr>
          </a:lstStyle>
          <a:p>
            <a:pPr>
              <a:defRPr/>
            </a:pPr>
            <a:endParaRPr lang="en-US"/>
          </a:p>
        </p:txBody>
      </p:sp>
      <p:sp>
        <p:nvSpPr>
          <p:cNvPr id="5" name="Slide Number Placeholder 6"/>
          <p:cNvSpPr>
            <a:spLocks noGrp="1"/>
          </p:cNvSpPr>
          <p:nvPr>
            <p:ph type="sldNum" sz="quarter" idx="12"/>
          </p:nvPr>
        </p:nvSpPr>
        <p:spPr>
          <a:ln/>
        </p:spPr>
        <p:txBody>
          <a:bodyPr/>
          <a:lstStyle>
            <a:lvl1pPr>
              <a:defRPr/>
            </a:lvl1pPr>
          </a:lstStyle>
          <a:p>
            <a:pPr>
              <a:defRPr/>
            </a:pPr>
            <a:fld id="{56F80CD4-201F-4DAB-AE77-B809D53787C2}" type="slidenum">
              <a:rPr lang="en-US"/>
              <a:pPr>
                <a:defRPr/>
              </a:pPr>
              <a:t>‹#›</a:t>
            </a:fld>
            <a:endParaRPr lang="en-US" dirty="0"/>
          </a:p>
        </p:txBody>
      </p:sp>
    </p:spTree>
    <p:extLst>
      <p:ext uri="{BB962C8B-B14F-4D97-AF65-F5344CB8AC3E}">
        <p14:creationId xmlns:p14="http://schemas.microsoft.com/office/powerpoint/2010/main" val="3847676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408762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4"/>
          <p:cNvSpPr>
            <a:spLocks noGrp="1"/>
          </p:cNvSpPr>
          <p:nvPr>
            <p:ph type="dt" sz="half" idx="10"/>
          </p:nvPr>
        </p:nvSpPr>
        <p:spPr>
          <a:ln/>
        </p:spPr>
        <p:txBody>
          <a:bodyPr/>
          <a:lstStyle>
            <a:lvl1pPr>
              <a:defRPr/>
            </a:lvl1pPr>
          </a:lstStyle>
          <a:p>
            <a:pPr>
              <a:defRPr/>
            </a:pPr>
            <a:endParaRPr lang="en-US"/>
          </a:p>
        </p:txBody>
      </p:sp>
      <p:sp>
        <p:nvSpPr>
          <p:cNvPr id="3" name="Footer Placeholder 5"/>
          <p:cNvSpPr>
            <a:spLocks noGrp="1"/>
          </p:cNvSpPr>
          <p:nvPr>
            <p:ph type="ftr" sz="quarter" idx="11"/>
          </p:nvPr>
        </p:nvSpPr>
        <p:spPr>
          <a:ln/>
        </p:spPr>
        <p:txBody>
          <a:bodyPr/>
          <a:lstStyle>
            <a:lvl1pPr>
              <a:defRPr/>
            </a:lvl1pPr>
          </a:lstStyle>
          <a:p>
            <a:pPr>
              <a:defRPr/>
            </a:pPr>
            <a:endParaRPr lang="en-US"/>
          </a:p>
        </p:txBody>
      </p:sp>
      <p:sp>
        <p:nvSpPr>
          <p:cNvPr id="4" name="Slide Number Placeholder 6"/>
          <p:cNvSpPr>
            <a:spLocks noGrp="1"/>
          </p:cNvSpPr>
          <p:nvPr>
            <p:ph type="sldNum" sz="quarter" idx="12"/>
          </p:nvPr>
        </p:nvSpPr>
        <p:spPr>
          <a:ln/>
        </p:spPr>
        <p:txBody>
          <a:bodyPr/>
          <a:lstStyle>
            <a:lvl1pPr>
              <a:defRPr/>
            </a:lvl1pPr>
          </a:lstStyle>
          <a:p>
            <a:pPr>
              <a:defRPr/>
            </a:pPr>
            <a:fld id="{25C59F1D-A76A-4EA0-9F86-B6DB2846F00A}" type="slidenum">
              <a:rPr lang="en-US"/>
              <a:pPr>
                <a:defRPr/>
              </a:pPr>
              <a:t>‹#›</a:t>
            </a:fld>
            <a:endParaRPr lang="en-US" dirty="0"/>
          </a:p>
        </p:txBody>
      </p:sp>
    </p:spTree>
    <p:extLst>
      <p:ext uri="{BB962C8B-B14F-4D97-AF65-F5344CB8AC3E}">
        <p14:creationId xmlns:p14="http://schemas.microsoft.com/office/powerpoint/2010/main" val="24241421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ln/>
        </p:spPr>
        <p:txBody>
          <a:bodyPr/>
          <a:lstStyle>
            <a:lvl1pPr>
              <a:defRPr/>
            </a:lvl1pPr>
          </a:lstStyle>
          <a:p>
            <a:pPr>
              <a:defRPr/>
            </a:pPr>
            <a:endParaRPr lang="en-US"/>
          </a:p>
        </p:txBody>
      </p:sp>
      <p:sp>
        <p:nvSpPr>
          <p:cNvPr id="6" name="Footer Placeholder 5"/>
          <p:cNvSpPr>
            <a:spLocks noGrp="1"/>
          </p:cNvSpPr>
          <p:nvPr>
            <p:ph type="ftr" sz="quarter" idx="11"/>
          </p:nvPr>
        </p:nvSpPr>
        <p:spPr>
          <a:ln/>
        </p:spPr>
        <p:txBody>
          <a:bodyPr/>
          <a:lstStyle>
            <a:lvl1pPr>
              <a:defRPr/>
            </a:lvl1pPr>
          </a:lstStyle>
          <a:p>
            <a:pPr>
              <a:defRPr/>
            </a:pPr>
            <a:endParaRPr lang="en-US"/>
          </a:p>
        </p:txBody>
      </p:sp>
      <p:sp>
        <p:nvSpPr>
          <p:cNvPr id="7" name="Slide Number Placeholder 6"/>
          <p:cNvSpPr>
            <a:spLocks noGrp="1"/>
          </p:cNvSpPr>
          <p:nvPr>
            <p:ph type="sldNum" sz="quarter" idx="12"/>
          </p:nvPr>
        </p:nvSpPr>
        <p:spPr>
          <a:ln/>
        </p:spPr>
        <p:txBody>
          <a:bodyPr/>
          <a:lstStyle>
            <a:lvl1pPr>
              <a:defRPr/>
            </a:lvl1pPr>
          </a:lstStyle>
          <a:p>
            <a:pPr>
              <a:defRPr/>
            </a:pPr>
            <a:fld id="{9C405470-573D-4A47-8168-FFD719F9105B}" type="slidenum">
              <a:rPr lang="en-US"/>
              <a:pPr>
                <a:defRPr/>
              </a:pPr>
              <a:t>‹#›</a:t>
            </a:fld>
            <a:endParaRPr lang="en-US" dirty="0"/>
          </a:p>
        </p:txBody>
      </p:sp>
    </p:spTree>
    <p:extLst>
      <p:ext uri="{BB962C8B-B14F-4D97-AF65-F5344CB8AC3E}">
        <p14:creationId xmlns:p14="http://schemas.microsoft.com/office/powerpoint/2010/main" val="10635655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ln/>
        </p:spPr>
        <p:txBody>
          <a:bodyPr/>
          <a:lstStyle>
            <a:lvl1pPr>
              <a:defRPr/>
            </a:lvl1pPr>
          </a:lstStyle>
          <a:p>
            <a:pPr>
              <a:defRPr/>
            </a:pPr>
            <a:endParaRPr lang="en-US"/>
          </a:p>
        </p:txBody>
      </p:sp>
      <p:sp>
        <p:nvSpPr>
          <p:cNvPr id="6" name="Footer Placeholder 5"/>
          <p:cNvSpPr>
            <a:spLocks noGrp="1"/>
          </p:cNvSpPr>
          <p:nvPr>
            <p:ph type="ftr" sz="quarter" idx="11"/>
          </p:nvPr>
        </p:nvSpPr>
        <p:spPr>
          <a:ln/>
        </p:spPr>
        <p:txBody>
          <a:bodyPr/>
          <a:lstStyle>
            <a:lvl1pPr>
              <a:defRPr/>
            </a:lvl1pPr>
          </a:lstStyle>
          <a:p>
            <a:pPr>
              <a:defRPr/>
            </a:pPr>
            <a:endParaRPr lang="en-US"/>
          </a:p>
        </p:txBody>
      </p:sp>
      <p:sp>
        <p:nvSpPr>
          <p:cNvPr id="7" name="Slide Number Placeholder 6"/>
          <p:cNvSpPr>
            <a:spLocks noGrp="1"/>
          </p:cNvSpPr>
          <p:nvPr>
            <p:ph type="sldNum" sz="quarter" idx="12"/>
          </p:nvPr>
        </p:nvSpPr>
        <p:spPr>
          <a:ln/>
        </p:spPr>
        <p:txBody>
          <a:bodyPr/>
          <a:lstStyle>
            <a:lvl1pPr>
              <a:defRPr/>
            </a:lvl1pPr>
          </a:lstStyle>
          <a:p>
            <a:pPr>
              <a:defRPr/>
            </a:pPr>
            <a:fld id="{D030F16C-D2DF-4E5C-BF72-28D14A17BAF1}" type="slidenum">
              <a:rPr lang="en-US"/>
              <a:pPr>
                <a:defRPr/>
              </a:pPr>
              <a:t>‹#›</a:t>
            </a:fld>
            <a:endParaRPr lang="en-US" dirty="0"/>
          </a:p>
        </p:txBody>
      </p:sp>
    </p:spTree>
    <p:extLst>
      <p:ext uri="{BB962C8B-B14F-4D97-AF65-F5344CB8AC3E}">
        <p14:creationId xmlns:p14="http://schemas.microsoft.com/office/powerpoint/2010/main" val="39395851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4"/>
          <p:cNvSpPr>
            <a:spLocks noGrp="1"/>
          </p:cNvSpPr>
          <p:nvPr>
            <p:ph type="dt" sz="half" idx="10"/>
          </p:nvPr>
        </p:nvSpPr>
        <p:spPr>
          <a:ln/>
        </p:spPr>
        <p:txBody>
          <a:bodyPr/>
          <a:lstStyle>
            <a:lvl1pPr>
              <a:defRPr/>
            </a:lvl1pPr>
          </a:lstStyle>
          <a:p>
            <a:pPr>
              <a:defRPr/>
            </a:pPr>
            <a:endParaRPr lang="en-US"/>
          </a:p>
        </p:txBody>
      </p:sp>
      <p:sp>
        <p:nvSpPr>
          <p:cNvPr id="5" name="Footer Placeholder 5"/>
          <p:cNvSpPr>
            <a:spLocks noGrp="1"/>
          </p:cNvSpPr>
          <p:nvPr>
            <p:ph type="ftr" sz="quarter" idx="11"/>
          </p:nvPr>
        </p:nvSpPr>
        <p:spPr>
          <a:ln/>
        </p:spPr>
        <p:txBody>
          <a:bodyPr/>
          <a:lstStyle>
            <a:lvl1pPr>
              <a:defRPr/>
            </a:lvl1pPr>
          </a:lstStyle>
          <a:p>
            <a:pPr>
              <a:defRPr/>
            </a:pPr>
            <a:endParaRPr lang="en-US"/>
          </a:p>
        </p:txBody>
      </p:sp>
      <p:sp>
        <p:nvSpPr>
          <p:cNvPr id="6" name="Slide Number Placeholder 6"/>
          <p:cNvSpPr>
            <a:spLocks noGrp="1"/>
          </p:cNvSpPr>
          <p:nvPr>
            <p:ph type="sldNum" sz="quarter" idx="12"/>
          </p:nvPr>
        </p:nvSpPr>
        <p:spPr>
          <a:ln/>
        </p:spPr>
        <p:txBody>
          <a:bodyPr/>
          <a:lstStyle>
            <a:lvl1pPr>
              <a:defRPr/>
            </a:lvl1pPr>
          </a:lstStyle>
          <a:p>
            <a:pPr>
              <a:defRPr/>
            </a:pPr>
            <a:fld id="{ECA50135-2878-401E-9EC9-1D6D4E71D486}" type="slidenum">
              <a:rPr lang="en-US"/>
              <a:pPr>
                <a:defRPr/>
              </a:pPr>
              <a:t>‹#›</a:t>
            </a:fld>
            <a:endParaRPr lang="en-US" dirty="0"/>
          </a:p>
        </p:txBody>
      </p:sp>
    </p:spTree>
    <p:extLst>
      <p:ext uri="{BB962C8B-B14F-4D97-AF65-F5344CB8AC3E}">
        <p14:creationId xmlns:p14="http://schemas.microsoft.com/office/powerpoint/2010/main" val="38166367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76200"/>
            <a:ext cx="2190750" cy="62023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76200"/>
            <a:ext cx="6419850" cy="62023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4"/>
          <p:cNvSpPr>
            <a:spLocks noGrp="1"/>
          </p:cNvSpPr>
          <p:nvPr>
            <p:ph type="dt" sz="half" idx="10"/>
          </p:nvPr>
        </p:nvSpPr>
        <p:spPr>
          <a:ln/>
        </p:spPr>
        <p:txBody>
          <a:bodyPr/>
          <a:lstStyle>
            <a:lvl1pPr>
              <a:defRPr/>
            </a:lvl1pPr>
          </a:lstStyle>
          <a:p>
            <a:pPr>
              <a:defRPr/>
            </a:pPr>
            <a:endParaRPr lang="en-US"/>
          </a:p>
        </p:txBody>
      </p:sp>
      <p:sp>
        <p:nvSpPr>
          <p:cNvPr id="5" name="Footer Placeholder 5"/>
          <p:cNvSpPr>
            <a:spLocks noGrp="1"/>
          </p:cNvSpPr>
          <p:nvPr>
            <p:ph type="ftr" sz="quarter" idx="11"/>
          </p:nvPr>
        </p:nvSpPr>
        <p:spPr>
          <a:ln/>
        </p:spPr>
        <p:txBody>
          <a:bodyPr/>
          <a:lstStyle>
            <a:lvl1pPr>
              <a:defRPr/>
            </a:lvl1pPr>
          </a:lstStyle>
          <a:p>
            <a:pPr>
              <a:defRPr/>
            </a:pPr>
            <a:endParaRPr lang="en-US"/>
          </a:p>
        </p:txBody>
      </p:sp>
      <p:sp>
        <p:nvSpPr>
          <p:cNvPr id="6" name="Slide Number Placeholder 6"/>
          <p:cNvSpPr>
            <a:spLocks noGrp="1"/>
          </p:cNvSpPr>
          <p:nvPr>
            <p:ph type="sldNum" sz="quarter" idx="12"/>
          </p:nvPr>
        </p:nvSpPr>
        <p:spPr>
          <a:ln/>
        </p:spPr>
        <p:txBody>
          <a:bodyPr/>
          <a:lstStyle>
            <a:lvl1pPr>
              <a:defRPr/>
            </a:lvl1pPr>
          </a:lstStyle>
          <a:p>
            <a:pPr>
              <a:defRPr/>
            </a:pPr>
            <a:fld id="{6C41DAA5-96AE-42C0-9B5D-A37702595C2C}" type="slidenum">
              <a:rPr lang="en-US"/>
              <a:pPr>
                <a:defRPr/>
              </a:pPr>
              <a:t>‹#›</a:t>
            </a:fld>
            <a:endParaRPr lang="en-US" dirty="0"/>
          </a:p>
        </p:txBody>
      </p:sp>
    </p:spTree>
    <p:extLst>
      <p:ext uri="{BB962C8B-B14F-4D97-AF65-F5344CB8AC3E}">
        <p14:creationId xmlns:p14="http://schemas.microsoft.com/office/powerpoint/2010/main" val="37957666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76200"/>
            <a:ext cx="8763000" cy="6202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4"/>
          <p:cNvSpPr>
            <a:spLocks noGrp="1"/>
          </p:cNvSpPr>
          <p:nvPr>
            <p:ph type="dt" sz="half" idx="10"/>
          </p:nvPr>
        </p:nvSpPr>
        <p:spPr>
          <a:ln/>
        </p:spPr>
        <p:txBody>
          <a:bodyPr/>
          <a:lstStyle>
            <a:lvl1pPr>
              <a:defRPr/>
            </a:lvl1pPr>
          </a:lstStyle>
          <a:p>
            <a:pPr>
              <a:defRPr/>
            </a:pPr>
            <a:endParaRPr lang="en-US"/>
          </a:p>
        </p:txBody>
      </p:sp>
      <p:sp>
        <p:nvSpPr>
          <p:cNvPr id="4" name="Footer Placeholder 5"/>
          <p:cNvSpPr>
            <a:spLocks noGrp="1"/>
          </p:cNvSpPr>
          <p:nvPr>
            <p:ph type="ftr" sz="quarter" idx="11"/>
          </p:nvPr>
        </p:nvSpPr>
        <p:spPr>
          <a:ln/>
        </p:spPr>
        <p:txBody>
          <a:bodyPr/>
          <a:lstStyle>
            <a:lvl1pPr>
              <a:defRPr/>
            </a:lvl1pPr>
          </a:lstStyle>
          <a:p>
            <a:pPr>
              <a:defRPr/>
            </a:pPr>
            <a:endParaRPr lang="en-US"/>
          </a:p>
        </p:txBody>
      </p:sp>
      <p:sp>
        <p:nvSpPr>
          <p:cNvPr id="5" name="Slide Number Placeholder 6"/>
          <p:cNvSpPr>
            <a:spLocks noGrp="1"/>
          </p:cNvSpPr>
          <p:nvPr>
            <p:ph type="sldNum" sz="quarter" idx="12"/>
          </p:nvPr>
        </p:nvSpPr>
        <p:spPr>
          <a:ln/>
        </p:spPr>
        <p:txBody>
          <a:bodyPr/>
          <a:lstStyle>
            <a:lvl1pPr>
              <a:defRPr/>
            </a:lvl1pPr>
          </a:lstStyle>
          <a:p>
            <a:pPr>
              <a:defRPr/>
            </a:pPr>
            <a:fld id="{E137F7F4-C46B-4140-869A-A6F0091B7CBD}" type="slidenum">
              <a:rPr lang="en-US"/>
              <a:pPr>
                <a:defRPr/>
              </a:pPr>
              <a:t>‹#›</a:t>
            </a:fld>
            <a:endParaRPr lang="en-US" dirty="0"/>
          </a:p>
        </p:txBody>
      </p:sp>
    </p:spTree>
    <p:extLst>
      <p:ext uri="{BB962C8B-B14F-4D97-AF65-F5344CB8AC3E}">
        <p14:creationId xmlns:p14="http://schemas.microsoft.com/office/powerpoint/2010/main" val="17686364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990600" y="-76200"/>
            <a:ext cx="8229600" cy="1143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457200" y="1600200"/>
            <a:ext cx="8229600" cy="4525963"/>
          </a:xfrm>
        </p:spPr>
        <p:txBody>
          <a:bodyPr/>
          <a:lstStyle/>
          <a:p>
            <a:pPr lvl="0"/>
            <a:endParaRPr lang="en-US" noProof="0" smtClean="0"/>
          </a:p>
        </p:txBody>
      </p:sp>
      <p:sp>
        <p:nvSpPr>
          <p:cNvPr id="4" name="Date Placeholder 4"/>
          <p:cNvSpPr>
            <a:spLocks noGrp="1"/>
          </p:cNvSpPr>
          <p:nvPr>
            <p:ph type="dt" sz="half" idx="10"/>
          </p:nvPr>
        </p:nvSpPr>
        <p:spPr>
          <a:ln/>
        </p:spPr>
        <p:txBody>
          <a:bodyPr/>
          <a:lstStyle>
            <a:lvl1pPr>
              <a:defRPr/>
            </a:lvl1pPr>
          </a:lstStyle>
          <a:p>
            <a:pPr>
              <a:defRPr/>
            </a:pPr>
            <a:endParaRPr lang="en-US"/>
          </a:p>
        </p:txBody>
      </p:sp>
      <p:sp>
        <p:nvSpPr>
          <p:cNvPr id="5" name="Footer Placeholder 5"/>
          <p:cNvSpPr>
            <a:spLocks noGrp="1"/>
          </p:cNvSpPr>
          <p:nvPr>
            <p:ph type="ftr" sz="quarter" idx="11"/>
          </p:nvPr>
        </p:nvSpPr>
        <p:spPr>
          <a:ln/>
        </p:spPr>
        <p:txBody>
          <a:bodyPr/>
          <a:lstStyle>
            <a:lvl1pPr>
              <a:defRPr/>
            </a:lvl1pPr>
          </a:lstStyle>
          <a:p>
            <a:pPr>
              <a:defRPr/>
            </a:pPr>
            <a:endParaRPr lang="en-US"/>
          </a:p>
        </p:txBody>
      </p:sp>
      <p:sp>
        <p:nvSpPr>
          <p:cNvPr id="6" name="Slide Number Placeholder 6"/>
          <p:cNvSpPr>
            <a:spLocks noGrp="1"/>
          </p:cNvSpPr>
          <p:nvPr>
            <p:ph type="sldNum" sz="quarter" idx="12"/>
          </p:nvPr>
        </p:nvSpPr>
        <p:spPr>
          <a:ln/>
        </p:spPr>
        <p:txBody>
          <a:bodyPr/>
          <a:lstStyle>
            <a:lvl1pPr>
              <a:defRPr/>
            </a:lvl1pPr>
          </a:lstStyle>
          <a:p>
            <a:pPr>
              <a:defRPr/>
            </a:pPr>
            <a:fld id="{5BD34226-455A-48B1-9817-281381179AF7}" type="slidenum">
              <a:rPr lang="en-US"/>
              <a:pPr>
                <a:defRPr/>
              </a:pPr>
              <a:t>‹#›</a:t>
            </a:fld>
            <a:endParaRPr lang="en-US" dirty="0"/>
          </a:p>
        </p:txBody>
      </p:sp>
    </p:spTree>
    <p:extLst>
      <p:ext uri="{BB962C8B-B14F-4D97-AF65-F5344CB8AC3E}">
        <p14:creationId xmlns:p14="http://schemas.microsoft.com/office/powerpoint/2010/main" val="6216176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685800" y="2111375"/>
            <a:ext cx="7772400" cy="1470025"/>
          </a:xfrm>
          <a:prstGeom prst="rect">
            <a:avLst/>
          </a:prstGeom>
        </p:spPr>
        <p:txBody>
          <a:bodyPr/>
          <a:lstStyle>
            <a:lvl1pPr>
              <a:defRPr sz="4400">
                <a:solidFill>
                  <a:schemeClr val="tx1"/>
                </a:solidFill>
                <a:effectLst/>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1371600" y="3886200"/>
            <a:ext cx="6400800" cy="1752600"/>
          </a:xfrm>
        </p:spPr>
        <p:txBody>
          <a:bodyPr/>
          <a:lstStyle>
            <a:lvl1pPr marL="0" indent="0" algn="ctr">
              <a:buNone/>
              <a:defRPr>
                <a:solidFill>
                  <a:srgbClr val="00B0F0"/>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lvl1pPr eaLnBrk="0" hangingPunct="0">
              <a:lnSpc>
                <a:spcPct val="120000"/>
              </a:lnSpc>
              <a:buClr>
                <a:srgbClr val="063DE8"/>
              </a:buClr>
              <a:buFont typeface="Wingdings" pitchFamily="2" charset="2"/>
              <a:buChar char="Ø"/>
              <a:defRPr b="1"/>
            </a:lvl1pPr>
          </a:lstStyle>
          <a:p>
            <a:pPr>
              <a:defRPr/>
            </a:pPr>
            <a:fld id="{7AF92B9F-A1B7-4195-830C-633D5C48F83E}" type="datetimeFigureOut">
              <a:rPr lang="en-US"/>
              <a:pPr>
                <a:defRPr/>
              </a:pPr>
              <a:t>9/26/2016</a:t>
            </a:fld>
            <a:endParaRPr lang="en-US"/>
          </a:p>
        </p:txBody>
      </p:sp>
      <p:sp>
        <p:nvSpPr>
          <p:cNvPr id="5" name="Footer Placeholder 4"/>
          <p:cNvSpPr>
            <a:spLocks noGrp="1"/>
          </p:cNvSpPr>
          <p:nvPr>
            <p:ph type="ftr" sz="quarter" idx="11"/>
          </p:nvPr>
        </p:nvSpPr>
        <p:spPr/>
        <p:txBody>
          <a:bodyPr/>
          <a:lstStyle>
            <a:lvl1pPr eaLnBrk="0" hangingPunct="0">
              <a:lnSpc>
                <a:spcPct val="120000"/>
              </a:lnSpc>
              <a:buClr>
                <a:srgbClr val="063DE8"/>
              </a:buClr>
              <a:buFont typeface="Wingdings" pitchFamily="2" charset="2"/>
              <a:buChar char="Ø"/>
              <a:defRPr b="1"/>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lnSpc>
                <a:spcPct val="120000"/>
              </a:lnSpc>
              <a:buClr>
                <a:srgbClr val="063DE8"/>
              </a:buClr>
              <a:buFont typeface="Wingdings" pitchFamily="2" charset="2"/>
              <a:buChar char="Ø"/>
              <a:defRPr b="1"/>
            </a:lvl1pPr>
          </a:lstStyle>
          <a:p>
            <a:pPr>
              <a:defRPr/>
            </a:pPr>
            <a:fld id="{B97A1D11-1C4F-4B6E-A03A-AEC6FA4E56C4}" type="slidenum">
              <a:rPr lang="en-US"/>
              <a:pPr>
                <a:defRPr/>
              </a:pPr>
              <a:t>‹#›</a:t>
            </a:fld>
            <a:endParaRPr lang="en-US"/>
          </a:p>
        </p:txBody>
      </p:sp>
    </p:spTree>
    <p:extLst>
      <p:ext uri="{BB962C8B-B14F-4D97-AF65-F5344CB8AC3E}">
        <p14:creationId xmlns:p14="http://schemas.microsoft.com/office/powerpoint/2010/main" val="23247217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6553200" cy="8382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371600"/>
            <a:ext cx="8229600" cy="4800600"/>
          </a:xfrm>
        </p:spPr>
        <p:txBody>
          <a:bodyPr/>
          <a:lstStyle>
            <a:lvl1pPr>
              <a:buFont typeface="Arial" pitchFamily="34" charset="0"/>
              <a:buChar char="•"/>
              <a:defRPr sz="3200">
                <a:solidFill>
                  <a:srgbClr val="003567"/>
                </a:solidFill>
              </a:defRPr>
            </a:lvl1pPr>
            <a:lvl2pPr>
              <a:buFont typeface="Arial" pitchFamily="34" charset="0"/>
              <a:buChar char="•"/>
              <a:defRPr b="1">
                <a:solidFill>
                  <a:srgbClr val="00B0F0"/>
                </a:solidFill>
              </a:defRPr>
            </a:lvl2pPr>
            <a:lvl4pPr>
              <a:buFont typeface="Arial" pitchFamily="34" charset="0"/>
              <a:buChar cha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eaLnBrk="0" hangingPunct="0">
              <a:lnSpc>
                <a:spcPct val="120000"/>
              </a:lnSpc>
              <a:buClr>
                <a:srgbClr val="063DE8"/>
              </a:buClr>
              <a:buFont typeface="Wingdings" pitchFamily="2" charset="2"/>
              <a:buChar char="Ø"/>
              <a:defRPr b="1"/>
            </a:lvl1pPr>
          </a:lstStyle>
          <a:p>
            <a:pPr>
              <a:defRPr/>
            </a:pPr>
            <a:fld id="{79D56ADC-64BD-44CF-846A-73597D589C48}" type="datetimeFigureOut">
              <a:rPr lang="en-US"/>
              <a:pPr>
                <a:defRPr/>
              </a:pPr>
              <a:t>9/26/2016</a:t>
            </a:fld>
            <a:endParaRPr lang="en-US"/>
          </a:p>
        </p:txBody>
      </p:sp>
      <p:sp>
        <p:nvSpPr>
          <p:cNvPr id="5" name="Footer Placeholder 4"/>
          <p:cNvSpPr>
            <a:spLocks noGrp="1"/>
          </p:cNvSpPr>
          <p:nvPr>
            <p:ph type="ftr" sz="quarter" idx="11"/>
          </p:nvPr>
        </p:nvSpPr>
        <p:spPr/>
        <p:txBody>
          <a:bodyPr/>
          <a:lstStyle>
            <a:lvl1pPr eaLnBrk="0" hangingPunct="0">
              <a:lnSpc>
                <a:spcPct val="120000"/>
              </a:lnSpc>
              <a:buClr>
                <a:srgbClr val="063DE8"/>
              </a:buClr>
              <a:buFont typeface="Wingdings" pitchFamily="2" charset="2"/>
              <a:buChar char="Ø"/>
              <a:defRPr b="1"/>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lnSpc>
                <a:spcPct val="120000"/>
              </a:lnSpc>
              <a:buClr>
                <a:srgbClr val="063DE8"/>
              </a:buClr>
              <a:buFont typeface="Wingdings" pitchFamily="2" charset="2"/>
              <a:buChar char="Ø"/>
              <a:defRPr b="1"/>
            </a:lvl1pPr>
          </a:lstStyle>
          <a:p>
            <a:pPr>
              <a:defRPr/>
            </a:pPr>
            <a:fld id="{3C6435A8-0D33-4BDA-8694-FDF677019B58}" type="slidenum">
              <a:rPr lang="en-US"/>
              <a:pPr>
                <a:defRPr/>
              </a:pPr>
              <a:t>‹#›</a:t>
            </a:fld>
            <a:endParaRPr lang="en-US"/>
          </a:p>
        </p:txBody>
      </p:sp>
    </p:spTree>
    <p:extLst>
      <p:ext uri="{BB962C8B-B14F-4D97-AF65-F5344CB8AC3E}">
        <p14:creationId xmlns:p14="http://schemas.microsoft.com/office/powerpoint/2010/main" val="22314397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709987"/>
            <a:ext cx="7772400" cy="1362075"/>
          </a:xfrm>
          <a:prstGeom prst="rect">
            <a:avLst/>
          </a:prstGeom>
        </p:spPr>
        <p:txBody>
          <a:bodyPr/>
          <a:lstStyle>
            <a:lvl1pPr algn="l">
              <a:defRPr sz="4000" b="1" cap="all">
                <a:solidFill>
                  <a:srgbClr val="00B0F0"/>
                </a:solidFill>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209800"/>
            <a:ext cx="7772400" cy="1500187"/>
          </a:xfrm>
        </p:spPr>
        <p:txBody>
          <a:bodyPr anchor="b"/>
          <a:lstStyle>
            <a:lvl1pPr marL="0" indent="0">
              <a:buNone/>
              <a:defRPr sz="2000" b="1">
                <a:solidFill>
                  <a:srgbClr val="00356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lvl1pPr eaLnBrk="0" hangingPunct="0">
              <a:lnSpc>
                <a:spcPct val="120000"/>
              </a:lnSpc>
              <a:buClr>
                <a:srgbClr val="063DE8"/>
              </a:buClr>
              <a:buFont typeface="Wingdings" pitchFamily="2" charset="2"/>
              <a:buChar char="Ø"/>
              <a:defRPr b="1"/>
            </a:lvl1pPr>
          </a:lstStyle>
          <a:p>
            <a:pPr>
              <a:defRPr/>
            </a:pPr>
            <a:fld id="{BD47A3D3-C103-41F7-BCDB-F6D7E6823E7E}" type="datetimeFigureOut">
              <a:rPr lang="en-US"/>
              <a:pPr>
                <a:defRPr/>
              </a:pPr>
              <a:t>9/26/2016</a:t>
            </a:fld>
            <a:endParaRPr lang="en-US"/>
          </a:p>
        </p:txBody>
      </p:sp>
      <p:sp>
        <p:nvSpPr>
          <p:cNvPr id="5" name="Footer Placeholder 4"/>
          <p:cNvSpPr>
            <a:spLocks noGrp="1"/>
          </p:cNvSpPr>
          <p:nvPr>
            <p:ph type="ftr" sz="quarter" idx="11"/>
          </p:nvPr>
        </p:nvSpPr>
        <p:spPr/>
        <p:txBody>
          <a:bodyPr/>
          <a:lstStyle>
            <a:lvl1pPr eaLnBrk="0" hangingPunct="0">
              <a:lnSpc>
                <a:spcPct val="120000"/>
              </a:lnSpc>
              <a:buClr>
                <a:srgbClr val="063DE8"/>
              </a:buClr>
              <a:buFont typeface="Wingdings" pitchFamily="2" charset="2"/>
              <a:buChar char="Ø"/>
              <a:defRPr b="1"/>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lnSpc>
                <a:spcPct val="120000"/>
              </a:lnSpc>
              <a:buClr>
                <a:srgbClr val="063DE8"/>
              </a:buClr>
              <a:buFont typeface="Wingdings" pitchFamily="2" charset="2"/>
              <a:buChar char="Ø"/>
              <a:defRPr b="1"/>
            </a:lvl1pPr>
          </a:lstStyle>
          <a:p>
            <a:pPr>
              <a:defRPr/>
            </a:pPr>
            <a:fld id="{B04A56C3-CE56-425D-8772-90B5D0AB4DA2}" type="slidenum">
              <a:rPr lang="en-US"/>
              <a:pPr>
                <a:defRPr/>
              </a:pPr>
              <a:t>‹#›</a:t>
            </a:fld>
            <a:endParaRPr lang="en-US"/>
          </a:p>
        </p:txBody>
      </p:sp>
    </p:spTree>
    <p:extLst>
      <p:ext uri="{BB962C8B-B14F-4D97-AF65-F5344CB8AC3E}">
        <p14:creationId xmlns:p14="http://schemas.microsoft.com/office/powerpoint/2010/main" val="4172968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7657836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6553200" cy="8382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41437"/>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41437"/>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eaLnBrk="0" hangingPunct="0">
              <a:lnSpc>
                <a:spcPct val="120000"/>
              </a:lnSpc>
              <a:buClr>
                <a:srgbClr val="063DE8"/>
              </a:buClr>
              <a:buFont typeface="Wingdings" pitchFamily="2" charset="2"/>
              <a:buChar char="Ø"/>
              <a:defRPr b="1"/>
            </a:lvl1pPr>
          </a:lstStyle>
          <a:p>
            <a:pPr>
              <a:defRPr/>
            </a:pPr>
            <a:fld id="{E6237BF3-29A0-48A6-A0C4-27D1676782BE}" type="datetimeFigureOut">
              <a:rPr lang="en-US"/>
              <a:pPr>
                <a:defRPr/>
              </a:pPr>
              <a:t>9/26/2016</a:t>
            </a:fld>
            <a:endParaRPr lang="en-US"/>
          </a:p>
        </p:txBody>
      </p:sp>
      <p:sp>
        <p:nvSpPr>
          <p:cNvPr id="6" name="Footer Placeholder 4"/>
          <p:cNvSpPr>
            <a:spLocks noGrp="1"/>
          </p:cNvSpPr>
          <p:nvPr>
            <p:ph type="ftr" sz="quarter" idx="11"/>
          </p:nvPr>
        </p:nvSpPr>
        <p:spPr/>
        <p:txBody>
          <a:bodyPr/>
          <a:lstStyle>
            <a:lvl1pPr eaLnBrk="0" hangingPunct="0">
              <a:lnSpc>
                <a:spcPct val="120000"/>
              </a:lnSpc>
              <a:buClr>
                <a:srgbClr val="063DE8"/>
              </a:buClr>
              <a:buFont typeface="Wingdings" pitchFamily="2" charset="2"/>
              <a:buChar char="Ø"/>
              <a:defRPr b="1"/>
            </a:lvl1pPr>
          </a:lstStyle>
          <a:p>
            <a:pPr>
              <a:defRPr/>
            </a:pPr>
            <a:endParaRPr lang="en-US"/>
          </a:p>
        </p:txBody>
      </p:sp>
      <p:sp>
        <p:nvSpPr>
          <p:cNvPr id="7" name="Slide Number Placeholder 5"/>
          <p:cNvSpPr>
            <a:spLocks noGrp="1"/>
          </p:cNvSpPr>
          <p:nvPr>
            <p:ph type="sldNum" sz="quarter" idx="12"/>
          </p:nvPr>
        </p:nvSpPr>
        <p:spPr/>
        <p:txBody>
          <a:bodyPr/>
          <a:lstStyle>
            <a:lvl1pPr eaLnBrk="0" hangingPunct="0">
              <a:lnSpc>
                <a:spcPct val="120000"/>
              </a:lnSpc>
              <a:buClr>
                <a:srgbClr val="063DE8"/>
              </a:buClr>
              <a:buFont typeface="Wingdings" pitchFamily="2" charset="2"/>
              <a:buChar char="Ø"/>
              <a:defRPr b="1"/>
            </a:lvl1pPr>
          </a:lstStyle>
          <a:p>
            <a:pPr>
              <a:defRPr/>
            </a:pPr>
            <a:fld id="{E45BF2CC-7400-45FF-8C40-ADD78E27483B}" type="slidenum">
              <a:rPr lang="en-US"/>
              <a:pPr>
                <a:defRPr/>
              </a:pPr>
              <a:t>‹#›</a:t>
            </a:fld>
            <a:endParaRPr lang="en-US"/>
          </a:p>
        </p:txBody>
      </p:sp>
    </p:spTree>
    <p:extLst>
      <p:ext uri="{BB962C8B-B14F-4D97-AF65-F5344CB8AC3E}">
        <p14:creationId xmlns:p14="http://schemas.microsoft.com/office/powerpoint/2010/main" val="22858708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6553200" cy="8382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37160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1136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37160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01136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eaLnBrk="0" hangingPunct="0">
              <a:lnSpc>
                <a:spcPct val="120000"/>
              </a:lnSpc>
              <a:buClr>
                <a:srgbClr val="063DE8"/>
              </a:buClr>
              <a:buFont typeface="Wingdings" pitchFamily="2" charset="2"/>
              <a:buChar char="Ø"/>
              <a:defRPr b="1"/>
            </a:lvl1pPr>
          </a:lstStyle>
          <a:p>
            <a:pPr>
              <a:defRPr/>
            </a:pPr>
            <a:fld id="{24AC85E1-6A44-4ACC-A529-655B35E96194}" type="datetimeFigureOut">
              <a:rPr lang="en-US"/>
              <a:pPr>
                <a:defRPr/>
              </a:pPr>
              <a:t>9/26/2016</a:t>
            </a:fld>
            <a:endParaRPr lang="en-US"/>
          </a:p>
        </p:txBody>
      </p:sp>
      <p:sp>
        <p:nvSpPr>
          <p:cNvPr id="8" name="Footer Placeholder 4"/>
          <p:cNvSpPr>
            <a:spLocks noGrp="1"/>
          </p:cNvSpPr>
          <p:nvPr>
            <p:ph type="ftr" sz="quarter" idx="11"/>
          </p:nvPr>
        </p:nvSpPr>
        <p:spPr/>
        <p:txBody>
          <a:bodyPr/>
          <a:lstStyle>
            <a:lvl1pPr eaLnBrk="0" hangingPunct="0">
              <a:lnSpc>
                <a:spcPct val="120000"/>
              </a:lnSpc>
              <a:buClr>
                <a:srgbClr val="063DE8"/>
              </a:buClr>
              <a:buFont typeface="Wingdings" pitchFamily="2" charset="2"/>
              <a:buChar char="Ø"/>
              <a:defRPr b="1"/>
            </a:lvl1pPr>
          </a:lstStyle>
          <a:p>
            <a:pPr>
              <a:defRPr/>
            </a:pPr>
            <a:endParaRPr lang="en-US"/>
          </a:p>
        </p:txBody>
      </p:sp>
      <p:sp>
        <p:nvSpPr>
          <p:cNvPr id="9" name="Slide Number Placeholder 5"/>
          <p:cNvSpPr>
            <a:spLocks noGrp="1"/>
          </p:cNvSpPr>
          <p:nvPr>
            <p:ph type="sldNum" sz="quarter" idx="12"/>
          </p:nvPr>
        </p:nvSpPr>
        <p:spPr/>
        <p:txBody>
          <a:bodyPr/>
          <a:lstStyle>
            <a:lvl1pPr eaLnBrk="0" hangingPunct="0">
              <a:lnSpc>
                <a:spcPct val="120000"/>
              </a:lnSpc>
              <a:buClr>
                <a:srgbClr val="063DE8"/>
              </a:buClr>
              <a:buFont typeface="Wingdings" pitchFamily="2" charset="2"/>
              <a:buChar char="Ø"/>
              <a:defRPr b="1"/>
            </a:lvl1pPr>
          </a:lstStyle>
          <a:p>
            <a:pPr>
              <a:defRPr/>
            </a:pPr>
            <a:fld id="{59A46FF4-05DA-4B7E-8C3D-34177E9808C3}" type="slidenum">
              <a:rPr lang="en-US"/>
              <a:pPr>
                <a:defRPr/>
              </a:pPr>
              <a:t>‹#›</a:t>
            </a:fld>
            <a:endParaRPr lang="en-US"/>
          </a:p>
        </p:txBody>
      </p:sp>
    </p:spTree>
    <p:extLst>
      <p:ext uri="{BB962C8B-B14F-4D97-AF65-F5344CB8AC3E}">
        <p14:creationId xmlns:p14="http://schemas.microsoft.com/office/powerpoint/2010/main" val="28216855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6553200" cy="838200"/>
          </a:xfrm>
          <a:prstGeom prst="rect">
            <a:avLst/>
          </a:prstGeom>
        </p:spPr>
        <p:txBody>
          <a:bodyPr/>
          <a:lstStyle/>
          <a:p>
            <a:r>
              <a:rPr lang="en-US" smtClean="0"/>
              <a:t>Click to edit Master title style</a:t>
            </a:r>
            <a:endParaRPr lang="en-US"/>
          </a:p>
        </p:txBody>
      </p:sp>
      <p:sp>
        <p:nvSpPr>
          <p:cNvPr id="8" name="Text Placeholder 7"/>
          <p:cNvSpPr>
            <a:spLocks noGrp="1"/>
          </p:cNvSpPr>
          <p:nvPr>
            <p:ph type="body" sz="quarter" idx="13"/>
          </p:nvPr>
        </p:nvSpPr>
        <p:spPr>
          <a:xfrm>
            <a:off x="457200" y="1143000"/>
            <a:ext cx="8229600" cy="5181600"/>
          </a:xfrm>
        </p:spPr>
        <p:txBody>
          <a:bodyPr>
            <a:normAutofit/>
          </a:bodyPr>
          <a:lstStyle>
            <a:lvl1pPr>
              <a:buNone/>
              <a:defRPr sz="1800"/>
            </a:lvl1pPr>
          </a:lstStyle>
          <a:p>
            <a:pPr lvl="0"/>
            <a:endParaRPr lang="en-US" dirty="0"/>
          </a:p>
        </p:txBody>
      </p:sp>
      <p:sp>
        <p:nvSpPr>
          <p:cNvPr id="4" name="Date Placeholder 3"/>
          <p:cNvSpPr>
            <a:spLocks noGrp="1"/>
          </p:cNvSpPr>
          <p:nvPr>
            <p:ph type="dt" sz="half" idx="14"/>
          </p:nvPr>
        </p:nvSpPr>
        <p:spPr/>
        <p:txBody>
          <a:bodyPr/>
          <a:lstStyle>
            <a:lvl1pPr eaLnBrk="0" hangingPunct="0">
              <a:lnSpc>
                <a:spcPct val="120000"/>
              </a:lnSpc>
              <a:buClr>
                <a:srgbClr val="063DE8"/>
              </a:buClr>
              <a:buFont typeface="Wingdings" pitchFamily="2" charset="2"/>
              <a:buChar char="Ø"/>
              <a:defRPr b="1"/>
            </a:lvl1pPr>
          </a:lstStyle>
          <a:p>
            <a:pPr>
              <a:defRPr/>
            </a:pPr>
            <a:fld id="{7C219D8A-161D-4EE0-8EAA-16FC12572FED}" type="datetimeFigureOut">
              <a:rPr lang="en-US"/>
              <a:pPr>
                <a:defRPr/>
              </a:pPr>
              <a:t>9/26/2016</a:t>
            </a:fld>
            <a:endParaRPr lang="en-US"/>
          </a:p>
        </p:txBody>
      </p:sp>
      <p:sp>
        <p:nvSpPr>
          <p:cNvPr id="5" name="Footer Placeholder 4"/>
          <p:cNvSpPr>
            <a:spLocks noGrp="1"/>
          </p:cNvSpPr>
          <p:nvPr>
            <p:ph type="ftr" sz="quarter" idx="15"/>
          </p:nvPr>
        </p:nvSpPr>
        <p:spPr/>
        <p:txBody>
          <a:bodyPr/>
          <a:lstStyle>
            <a:lvl1pPr eaLnBrk="0" hangingPunct="0">
              <a:lnSpc>
                <a:spcPct val="120000"/>
              </a:lnSpc>
              <a:buClr>
                <a:srgbClr val="063DE8"/>
              </a:buClr>
              <a:buFont typeface="Wingdings" pitchFamily="2" charset="2"/>
              <a:buChar char="Ø"/>
              <a:defRPr b="1"/>
            </a:lvl1pPr>
          </a:lstStyle>
          <a:p>
            <a:pPr>
              <a:defRPr/>
            </a:pPr>
            <a:endParaRPr lang="en-US"/>
          </a:p>
        </p:txBody>
      </p:sp>
      <p:sp>
        <p:nvSpPr>
          <p:cNvPr id="6" name="Slide Number Placeholder 5"/>
          <p:cNvSpPr>
            <a:spLocks noGrp="1"/>
          </p:cNvSpPr>
          <p:nvPr>
            <p:ph type="sldNum" sz="quarter" idx="16"/>
          </p:nvPr>
        </p:nvSpPr>
        <p:spPr/>
        <p:txBody>
          <a:bodyPr/>
          <a:lstStyle>
            <a:lvl1pPr eaLnBrk="0" hangingPunct="0">
              <a:lnSpc>
                <a:spcPct val="120000"/>
              </a:lnSpc>
              <a:buClr>
                <a:srgbClr val="063DE8"/>
              </a:buClr>
              <a:buFont typeface="Wingdings" pitchFamily="2" charset="2"/>
              <a:buChar char="Ø"/>
              <a:defRPr b="1"/>
            </a:lvl1pPr>
          </a:lstStyle>
          <a:p>
            <a:pPr>
              <a:defRPr/>
            </a:pPr>
            <a:fld id="{749072F5-7067-4506-A309-29386DBF0759}" type="slidenum">
              <a:rPr lang="en-US"/>
              <a:pPr>
                <a:defRPr/>
              </a:pPr>
              <a:t>‹#›</a:t>
            </a:fld>
            <a:endParaRPr lang="en-US"/>
          </a:p>
        </p:txBody>
      </p:sp>
    </p:spTree>
    <p:extLst>
      <p:ext uri="{BB962C8B-B14F-4D97-AF65-F5344CB8AC3E}">
        <p14:creationId xmlns:p14="http://schemas.microsoft.com/office/powerpoint/2010/main" val="27902304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eaLnBrk="0" hangingPunct="0">
              <a:lnSpc>
                <a:spcPct val="120000"/>
              </a:lnSpc>
              <a:buClr>
                <a:srgbClr val="063DE8"/>
              </a:buClr>
              <a:buFont typeface="Wingdings" pitchFamily="2" charset="2"/>
              <a:buChar char="Ø"/>
              <a:defRPr b="1"/>
            </a:lvl1pPr>
          </a:lstStyle>
          <a:p>
            <a:pPr>
              <a:defRPr/>
            </a:pPr>
            <a:fld id="{29EB40C8-ACA1-42FF-A7A0-234C7CD8E239}" type="datetimeFigureOut">
              <a:rPr lang="en-US"/>
              <a:pPr>
                <a:defRPr/>
              </a:pPr>
              <a:t>9/26/2016</a:t>
            </a:fld>
            <a:endParaRPr lang="en-US"/>
          </a:p>
        </p:txBody>
      </p:sp>
      <p:sp>
        <p:nvSpPr>
          <p:cNvPr id="3" name="Footer Placeholder 4"/>
          <p:cNvSpPr>
            <a:spLocks noGrp="1"/>
          </p:cNvSpPr>
          <p:nvPr>
            <p:ph type="ftr" sz="quarter" idx="11"/>
          </p:nvPr>
        </p:nvSpPr>
        <p:spPr/>
        <p:txBody>
          <a:bodyPr/>
          <a:lstStyle>
            <a:lvl1pPr eaLnBrk="0" hangingPunct="0">
              <a:lnSpc>
                <a:spcPct val="120000"/>
              </a:lnSpc>
              <a:buClr>
                <a:srgbClr val="063DE8"/>
              </a:buClr>
              <a:buFont typeface="Wingdings" pitchFamily="2" charset="2"/>
              <a:buChar char="Ø"/>
              <a:defRPr b="1"/>
            </a:lvl1pPr>
          </a:lstStyle>
          <a:p>
            <a:pPr>
              <a:defRPr/>
            </a:pPr>
            <a:endParaRPr lang="en-US"/>
          </a:p>
        </p:txBody>
      </p:sp>
      <p:sp>
        <p:nvSpPr>
          <p:cNvPr id="4" name="Slide Number Placeholder 5"/>
          <p:cNvSpPr>
            <a:spLocks noGrp="1"/>
          </p:cNvSpPr>
          <p:nvPr>
            <p:ph type="sldNum" sz="quarter" idx="12"/>
          </p:nvPr>
        </p:nvSpPr>
        <p:spPr/>
        <p:txBody>
          <a:bodyPr/>
          <a:lstStyle>
            <a:lvl1pPr eaLnBrk="0" hangingPunct="0">
              <a:lnSpc>
                <a:spcPct val="120000"/>
              </a:lnSpc>
              <a:buClr>
                <a:srgbClr val="063DE8"/>
              </a:buClr>
              <a:buFont typeface="Wingdings" pitchFamily="2" charset="2"/>
              <a:buChar char="Ø"/>
              <a:defRPr b="1"/>
            </a:lvl1pPr>
          </a:lstStyle>
          <a:p>
            <a:pPr>
              <a:defRPr/>
            </a:pPr>
            <a:fld id="{5BC5F528-2334-4FA7-B434-62BD851AD358}" type="slidenum">
              <a:rPr lang="en-US"/>
              <a:pPr>
                <a:defRPr/>
              </a:pPr>
              <a:t>‹#›</a:t>
            </a:fld>
            <a:endParaRPr lang="en-US"/>
          </a:p>
        </p:txBody>
      </p:sp>
    </p:spTree>
    <p:extLst>
      <p:ext uri="{BB962C8B-B14F-4D97-AF65-F5344CB8AC3E}">
        <p14:creationId xmlns:p14="http://schemas.microsoft.com/office/powerpoint/2010/main" val="5068133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3008313" cy="1162050"/>
          </a:xfrm>
          <a:prstGeom prst="rect">
            <a:avLst/>
          </a:prstGeom>
        </p:spPr>
        <p:txBody>
          <a:bodyPr anchor="b"/>
          <a:lstStyle>
            <a:lvl1pPr algn="l">
              <a:defRPr sz="2000" b="1">
                <a:solidFill>
                  <a:srgbClr val="003567"/>
                </a:solidFill>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75050" y="1143000"/>
            <a:ext cx="5111750" cy="4983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2362200"/>
            <a:ext cx="3008313" cy="3763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3"/>
          <p:cNvSpPr>
            <a:spLocks noGrp="1"/>
          </p:cNvSpPr>
          <p:nvPr>
            <p:ph type="dt" sz="half" idx="10"/>
          </p:nvPr>
        </p:nvSpPr>
        <p:spPr/>
        <p:txBody>
          <a:bodyPr/>
          <a:lstStyle>
            <a:lvl1pPr eaLnBrk="0" hangingPunct="0">
              <a:lnSpc>
                <a:spcPct val="120000"/>
              </a:lnSpc>
              <a:buClr>
                <a:srgbClr val="063DE8"/>
              </a:buClr>
              <a:buFont typeface="Wingdings" pitchFamily="2" charset="2"/>
              <a:buChar char="Ø"/>
              <a:defRPr b="1"/>
            </a:lvl1pPr>
          </a:lstStyle>
          <a:p>
            <a:pPr>
              <a:defRPr/>
            </a:pPr>
            <a:fld id="{11227928-0FF2-419E-8284-E1A173831A01}" type="datetimeFigureOut">
              <a:rPr lang="en-US"/>
              <a:pPr>
                <a:defRPr/>
              </a:pPr>
              <a:t>9/26/2016</a:t>
            </a:fld>
            <a:endParaRPr lang="en-US"/>
          </a:p>
        </p:txBody>
      </p:sp>
      <p:sp>
        <p:nvSpPr>
          <p:cNvPr id="6" name="Footer Placeholder 4"/>
          <p:cNvSpPr>
            <a:spLocks noGrp="1"/>
          </p:cNvSpPr>
          <p:nvPr>
            <p:ph type="ftr" sz="quarter" idx="11"/>
          </p:nvPr>
        </p:nvSpPr>
        <p:spPr/>
        <p:txBody>
          <a:bodyPr/>
          <a:lstStyle>
            <a:lvl1pPr eaLnBrk="0" hangingPunct="0">
              <a:lnSpc>
                <a:spcPct val="120000"/>
              </a:lnSpc>
              <a:buClr>
                <a:srgbClr val="063DE8"/>
              </a:buClr>
              <a:buFont typeface="Wingdings" pitchFamily="2" charset="2"/>
              <a:buChar char="Ø"/>
              <a:defRPr b="1"/>
            </a:lvl1pPr>
          </a:lstStyle>
          <a:p>
            <a:pPr>
              <a:defRPr/>
            </a:pPr>
            <a:endParaRPr lang="en-US"/>
          </a:p>
        </p:txBody>
      </p:sp>
      <p:sp>
        <p:nvSpPr>
          <p:cNvPr id="7" name="Slide Number Placeholder 5"/>
          <p:cNvSpPr>
            <a:spLocks noGrp="1"/>
          </p:cNvSpPr>
          <p:nvPr>
            <p:ph type="sldNum" sz="quarter" idx="12"/>
          </p:nvPr>
        </p:nvSpPr>
        <p:spPr/>
        <p:txBody>
          <a:bodyPr/>
          <a:lstStyle>
            <a:lvl1pPr eaLnBrk="0" hangingPunct="0">
              <a:lnSpc>
                <a:spcPct val="120000"/>
              </a:lnSpc>
              <a:buClr>
                <a:srgbClr val="063DE8"/>
              </a:buClr>
              <a:buFont typeface="Wingdings" pitchFamily="2" charset="2"/>
              <a:buChar char="Ø"/>
              <a:defRPr b="1"/>
            </a:lvl1pPr>
          </a:lstStyle>
          <a:p>
            <a:pPr>
              <a:defRPr/>
            </a:pPr>
            <a:fld id="{80A5F4A0-C62E-418E-893F-5C61421F8311}" type="slidenum">
              <a:rPr lang="en-US"/>
              <a:pPr>
                <a:defRPr/>
              </a:pPr>
              <a:t>‹#›</a:t>
            </a:fld>
            <a:endParaRPr lang="en-US"/>
          </a:p>
        </p:txBody>
      </p:sp>
    </p:spTree>
    <p:extLst>
      <p:ext uri="{BB962C8B-B14F-4D97-AF65-F5344CB8AC3E}">
        <p14:creationId xmlns:p14="http://schemas.microsoft.com/office/powerpoint/2010/main" val="11269861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371599"/>
            <a:ext cx="5486400" cy="33559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876800"/>
            <a:ext cx="5486400" cy="804862"/>
          </a:xfrm>
        </p:spPr>
        <p:txBody>
          <a:bodyPr/>
          <a:lstStyle>
            <a:lvl1pPr marL="0" indent="0">
              <a:buNone/>
              <a:defRPr sz="1400" b="1">
                <a:solidFill>
                  <a:srgbClr val="00356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3"/>
          <p:cNvSpPr>
            <a:spLocks noGrp="1"/>
          </p:cNvSpPr>
          <p:nvPr>
            <p:ph type="dt" sz="half" idx="10"/>
          </p:nvPr>
        </p:nvSpPr>
        <p:spPr/>
        <p:txBody>
          <a:bodyPr/>
          <a:lstStyle>
            <a:lvl1pPr eaLnBrk="0" hangingPunct="0">
              <a:lnSpc>
                <a:spcPct val="120000"/>
              </a:lnSpc>
              <a:buClr>
                <a:srgbClr val="063DE8"/>
              </a:buClr>
              <a:buFont typeface="Wingdings" pitchFamily="2" charset="2"/>
              <a:buChar char="Ø"/>
              <a:defRPr b="1"/>
            </a:lvl1pPr>
          </a:lstStyle>
          <a:p>
            <a:pPr>
              <a:defRPr/>
            </a:pPr>
            <a:fld id="{C26D1070-67C6-4C16-8AC9-47B51E5D365A}" type="datetimeFigureOut">
              <a:rPr lang="en-US"/>
              <a:pPr>
                <a:defRPr/>
              </a:pPr>
              <a:t>9/26/2016</a:t>
            </a:fld>
            <a:endParaRPr lang="en-US"/>
          </a:p>
        </p:txBody>
      </p:sp>
      <p:sp>
        <p:nvSpPr>
          <p:cNvPr id="6" name="Footer Placeholder 4"/>
          <p:cNvSpPr>
            <a:spLocks noGrp="1"/>
          </p:cNvSpPr>
          <p:nvPr>
            <p:ph type="ftr" sz="quarter" idx="11"/>
          </p:nvPr>
        </p:nvSpPr>
        <p:spPr/>
        <p:txBody>
          <a:bodyPr/>
          <a:lstStyle>
            <a:lvl1pPr eaLnBrk="0" hangingPunct="0">
              <a:lnSpc>
                <a:spcPct val="120000"/>
              </a:lnSpc>
              <a:buClr>
                <a:srgbClr val="063DE8"/>
              </a:buClr>
              <a:buFont typeface="Wingdings" pitchFamily="2" charset="2"/>
              <a:buChar char="Ø"/>
              <a:defRPr b="1"/>
            </a:lvl1pPr>
          </a:lstStyle>
          <a:p>
            <a:pPr>
              <a:defRPr/>
            </a:pPr>
            <a:endParaRPr lang="en-US"/>
          </a:p>
        </p:txBody>
      </p:sp>
      <p:sp>
        <p:nvSpPr>
          <p:cNvPr id="7" name="Slide Number Placeholder 5"/>
          <p:cNvSpPr>
            <a:spLocks noGrp="1"/>
          </p:cNvSpPr>
          <p:nvPr>
            <p:ph type="sldNum" sz="quarter" idx="12"/>
          </p:nvPr>
        </p:nvSpPr>
        <p:spPr/>
        <p:txBody>
          <a:bodyPr/>
          <a:lstStyle>
            <a:lvl1pPr eaLnBrk="0" hangingPunct="0">
              <a:lnSpc>
                <a:spcPct val="120000"/>
              </a:lnSpc>
              <a:buClr>
                <a:srgbClr val="063DE8"/>
              </a:buClr>
              <a:buFont typeface="Wingdings" pitchFamily="2" charset="2"/>
              <a:buChar char="Ø"/>
              <a:defRPr b="1"/>
            </a:lvl1pPr>
          </a:lstStyle>
          <a:p>
            <a:pPr>
              <a:defRPr/>
            </a:pPr>
            <a:fld id="{93E10626-B93B-4302-A2D5-0092B190666D}" type="slidenum">
              <a:rPr lang="en-US"/>
              <a:pPr>
                <a:defRPr/>
              </a:pPr>
              <a:t>‹#›</a:t>
            </a:fld>
            <a:endParaRPr lang="en-US"/>
          </a:p>
        </p:txBody>
      </p:sp>
    </p:spTree>
    <p:extLst>
      <p:ext uri="{BB962C8B-B14F-4D97-AF65-F5344CB8AC3E}">
        <p14:creationId xmlns:p14="http://schemas.microsoft.com/office/powerpoint/2010/main" val="27281513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6553200" cy="8382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eaLnBrk="0" hangingPunct="0">
              <a:lnSpc>
                <a:spcPct val="120000"/>
              </a:lnSpc>
              <a:buClr>
                <a:srgbClr val="063DE8"/>
              </a:buClr>
              <a:buFont typeface="Wingdings" pitchFamily="2" charset="2"/>
              <a:buChar char="Ø"/>
              <a:defRPr b="1"/>
            </a:lvl1pPr>
          </a:lstStyle>
          <a:p>
            <a:pPr>
              <a:defRPr/>
            </a:pPr>
            <a:fld id="{0EB7E65F-9BB9-44E1-9E8C-6553E68D829D}" type="datetimeFigureOut">
              <a:rPr lang="en-US"/>
              <a:pPr>
                <a:defRPr/>
              </a:pPr>
              <a:t>9/26/2016</a:t>
            </a:fld>
            <a:endParaRPr lang="en-US"/>
          </a:p>
        </p:txBody>
      </p:sp>
      <p:sp>
        <p:nvSpPr>
          <p:cNvPr id="5" name="Footer Placeholder 4"/>
          <p:cNvSpPr>
            <a:spLocks noGrp="1"/>
          </p:cNvSpPr>
          <p:nvPr>
            <p:ph type="ftr" sz="quarter" idx="11"/>
          </p:nvPr>
        </p:nvSpPr>
        <p:spPr/>
        <p:txBody>
          <a:bodyPr/>
          <a:lstStyle>
            <a:lvl1pPr eaLnBrk="0" hangingPunct="0">
              <a:lnSpc>
                <a:spcPct val="120000"/>
              </a:lnSpc>
              <a:buClr>
                <a:srgbClr val="063DE8"/>
              </a:buClr>
              <a:buFont typeface="Wingdings" pitchFamily="2" charset="2"/>
              <a:buChar char="Ø"/>
              <a:defRPr b="1"/>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lnSpc>
                <a:spcPct val="120000"/>
              </a:lnSpc>
              <a:buClr>
                <a:srgbClr val="063DE8"/>
              </a:buClr>
              <a:buFont typeface="Wingdings" pitchFamily="2" charset="2"/>
              <a:buChar char="Ø"/>
              <a:defRPr b="1"/>
            </a:lvl1pPr>
          </a:lstStyle>
          <a:p>
            <a:pPr>
              <a:defRPr/>
            </a:pPr>
            <a:fld id="{61174D86-8A28-4AA4-BE59-AE1D783C0D7B}" type="slidenum">
              <a:rPr lang="en-US"/>
              <a:pPr>
                <a:defRPr/>
              </a:pPr>
              <a:t>‹#›</a:t>
            </a:fld>
            <a:endParaRPr lang="en-US"/>
          </a:p>
        </p:txBody>
      </p:sp>
    </p:spTree>
    <p:extLst>
      <p:ext uri="{BB962C8B-B14F-4D97-AF65-F5344CB8AC3E}">
        <p14:creationId xmlns:p14="http://schemas.microsoft.com/office/powerpoint/2010/main" val="9583724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43000"/>
            <a:ext cx="2057400" cy="4983163"/>
          </a:xfrm>
          <a:prstGeom prst="rect">
            <a:avLst/>
          </a:prstGeom>
        </p:spPr>
        <p:txBody>
          <a:bodyPr vert="eaVert"/>
          <a:lstStyle>
            <a:lvl1pPr>
              <a:defRPr>
                <a:solidFill>
                  <a:srgbClr val="003567"/>
                </a:solidFill>
                <a:effectLst/>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1143000"/>
            <a:ext cx="6019800" cy="4983163"/>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eaLnBrk="0" hangingPunct="0">
              <a:lnSpc>
                <a:spcPct val="120000"/>
              </a:lnSpc>
              <a:buClr>
                <a:srgbClr val="063DE8"/>
              </a:buClr>
              <a:buFont typeface="Wingdings" pitchFamily="2" charset="2"/>
              <a:buChar char="Ø"/>
              <a:defRPr b="1"/>
            </a:lvl1pPr>
          </a:lstStyle>
          <a:p>
            <a:pPr>
              <a:defRPr/>
            </a:pPr>
            <a:fld id="{BEF7B054-D94D-4598-B86D-D6E10A419B6D}" type="datetimeFigureOut">
              <a:rPr lang="en-US"/>
              <a:pPr>
                <a:defRPr/>
              </a:pPr>
              <a:t>9/26/2016</a:t>
            </a:fld>
            <a:endParaRPr lang="en-US"/>
          </a:p>
        </p:txBody>
      </p:sp>
      <p:sp>
        <p:nvSpPr>
          <p:cNvPr id="5" name="Footer Placeholder 4"/>
          <p:cNvSpPr>
            <a:spLocks noGrp="1"/>
          </p:cNvSpPr>
          <p:nvPr>
            <p:ph type="ftr" sz="quarter" idx="11"/>
          </p:nvPr>
        </p:nvSpPr>
        <p:spPr/>
        <p:txBody>
          <a:bodyPr/>
          <a:lstStyle>
            <a:lvl1pPr eaLnBrk="0" hangingPunct="0">
              <a:lnSpc>
                <a:spcPct val="120000"/>
              </a:lnSpc>
              <a:buClr>
                <a:srgbClr val="063DE8"/>
              </a:buClr>
              <a:buFont typeface="Wingdings" pitchFamily="2" charset="2"/>
              <a:buChar char="Ø"/>
              <a:defRPr b="1"/>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lnSpc>
                <a:spcPct val="120000"/>
              </a:lnSpc>
              <a:buClr>
                <a:srgbClr val="063DE8"/>
              </a:buClr>
              <a:buFont typeface="Wingdings" pitchFamily="2" charset="2"/>
              <a:buChar char="Ø"/>
              <a:defRPr b="1"/>
            </a:lvl1pPr>
          </a:lstStyle>
          <a:p>
            <a:pPr>
              <a:defRPr/>
            </a:pPr>
            <a:fld id="{8084B53F-68D8-49B4-870F-6C5E03C388C7}" type="slidenum">
              <a:rPr lang="en-US"/>
              <a:pPr>
                <a:defRPr/>
              </a:pPr>
              <a:t>‹#›</a:t>
            </a:fld>
            <a:endParaRPr lang="en-US"/>
          </a:p>
        </p:txBody>
      </p:sp>
    </p:spTree>
    <p:extLst>
      <p:ext uri="{BB962C8B-B14F-4D97-AF65-F5344CB8AC3E}">
        <p14:creationId xmlns:p14="http://schemas.microsoft.com/office/powerpoint/2010/main" val="385428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eaLnBrk="0" hangingPunct="0">
              <a:lnSpc>
                <a:spcPct val="120000"/>
              </a:lnSpc>
              <a:buClr>
                <a:srgbClr val="063DE8"/>
              </a:buClr>
              <a:buFont typeface="Wingdings" pitchFamily="2" charset="2"/>
              <a:buChar char="Ø"/>
              <a:defRPr b="1" smtClean="0"/>
            </a:lvl1pPr>
          </a:lstStyle>
          <a:p>
            <a:pPr>
              <a:defRPr/>
            </a:pPr>
            <a:fld id="{C50AE269-128A-4261-B850-3FE3182085FF}" type="datetimeFigureOut">
              <a:rPr lang="en-US"/>
              <a:pPr>
                <a:defRPr/>
              </a:pPr>
              <a:t>9/26/2016</a:t>
            </a:fld>
            <a:endParaRPr lang="en-US"/>
          </a:p>
        </p:txBody>
      </p:sp>
      <p:sp>
        <p:nvSpPr>
          <p:cNvPr id="4" name="Footer Placeholder 3"/>
          <p:cNvSpPr>
            <a:spLocks noGrp="1"/>
          </p:cNvSpPr>
          <p:nvPr>
            <p:ph type="ftr" sz="quarter" idx="11"/>
          </p:nvPr>
        </p:nvSpPr>
        <p:spPr/>
        <p:txBody>
          <a:bodyPr/>
          <a:lstStyle>
            <a:lvl1pPr eaLnBrk="0" hangingPunct="0">
              <a:lnSpc>
                <a:spcPct val="120000"/>
              </a:lnSpc>
              <a:buClr>
                <a:srgbClr val="063DE8"/>
              </a:buClr>
              <a:buFont typeface="Wingdings" pitchFamily="2" charset="2"/>
              <a:buChar char="Ø"/>
              <a:defRPr b="1"/>
            </a:lvl1pPr>
          </a:lstStyle>
          <a:p>
            <a:pPr>
              <a:defRPr/>
            </a:pPr>
            <a:endParaRPr lang="en-US"/>
          </a:p>
        </p:txBody>
      </p:sp>
      <p:sp>
        <p:nvSpPr>
          <p:cNvPr id="5" name="Slide Number Placeholder 4"/>
          <p:cNvSpPr>
            <a:spLocks noGrp="1"/>
          </p:cNvSpPr>
          <p:nvPr>
            <p:ph type="sldNum" sz="quarter" idx="12"/>
          </p:nvPr>
        </p:nvSpPr>
        <p:spPr/>
        <p:txBody>
          <a:bodyPr/>
          <a:lstStyle>
            <a:lvl1pPr eaLnBrk="0" hangingPunct="0">
              <a:lnSpc>
                <a:spcPct val="120000"/>
              </a:lnSpc>
              <a:buClr>
                <a:srgbClr val="063DE8"/>
              </a:buClr>
              <a:buFont typeface="Wingdings" pitchFamily="2" charset="2"/>
              <a:buChar char="Ø"/>
              <a:defRPr b="1" smtClean="0"/>
            </a:lvl1pPr>
          </a:lstStyle>
          <a:p>
            <a:pPr>
              <a:defRPr/>
            </a:pPr>
            <a:fld id="{384953A6-EE29-47C9-8EA5-030F9135E951}" type="slidenum">
              <a:rPr lang="en-US"/>
              <a:pPr>
                <a:defRPr/>
              </a:pPr>
              <a:t>‹#›</a:t>
            </a:fld>
            <a:endParaRPr lang="en-US"/>
          </a:p>
        </p:txBody>
      </p:sp>
    </p:spTree>
    <p:extLst>
      <p:ext uri="{BB962C8B-B14F-4D97-AF65-F5344CB8AC3E}">
        <p14:creationId xmlns:p14="http://schemas.microsoft.com/office/powerpoint/2010/main" val="32635515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685800" y="2111375"/>
            <a:ext cx="7772400" cy="1470025"/>
          </a:xfrm>
          <a:prstGeom prst="rect">
            <a:avLst/>
          </a:prstGeom>
        </p:spPr>
        <p:txBody>
          <a:bodyPr/>
          <a:lstStyle>
            <a:lvl1pPr>
              <a:defRPr sz="4400">
                <a:solidFill>
                  <a:schemeClr val="tx1"/>
                </a:solidFill>
                <a:effectLst/>
              </a:defRPr>
            </a:lvl1pPr>
          </a:lstStyle>
          <a:p>
            <a:r>
              <a:rPr lang="en-US" smtClean="0"/>
              <a:t>Click to edit Master title style</a:t>
            </a:r>
            <a:endParaRPr lang="en-US" dirty="0"/>
          </a:p>
        </p:txBody>
      </p:sp>
      <p:sp>
        <p:nvSpPr>
          <p:cNvPr id="8" name="Subtitle 2"/>
          <p:cNvSpPr>
            <a:spLocks noGrp="1"/>
          </p:cNvSpPr>
          <p:nvPr>
            <p:ph type="subTitle" idx="1"/>
          </p:nvPr>
        </p:nvSpPr>
        <p:spPr>
          <a:xfrm>
            <a:off x="1371600" y="3886200"/>
            <a:ext cx="6400800" cy="1752600"/>
          </a:xfrm>
        </p:spPr>
        <p:txBody>
          <a:bodyPr/>
          <a:lstStyle>
            <a:lvl1pPr marL="0" indent="0" algn="ctr">
              <a:buNone/>
              <a:defRPr>
                <a:solidFill>
                  <a:srgbClr val="00B0F0"/>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fld id="{689F2D74-1D6B-4CA1-9724-EC0054AC6989}" type="datetimeFigureOut">
              <a:rPr lang="en-US"/>
              <a:pPr>
                <a:defRPr/>
              </a:pPr>
              <a:t>9/26/2016</a:t>
            </a:fld>
            <a:endParaRPr lang="en-US"/>
          </a:p>
        </p:txBody>
      </p:sp>
      <p:sp>
        <p:nvSpPr>
          <p:cNvPr id="5" name="Footer Placeholder 4"/>
          <p:cNvSpPr>
            <a:spLocks noGrp="1"/>
          </p:cNvSpPr>
          <p:nvPr>
            <p:ph type="ftr" sz="quarter" idx="11"/>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fld id="{EEB57106-5FAF-40BE-B057-0A0033C6107E}" type="slidenum">
              <a:rPr lang="en-US"/>
              <a:pPr>
                <a:defRPr/>
              </a:pPr>
              <a:t>‹#›</a:t>
            </a:fld>
            <a:endParaRPr lang="en-US"/>
          </a:p>
        </p:txBody>
      </p:sp>
    </p:spTree>
    <p:extLst>
      <p:ext uri="{BB962C8B-B14F-4D97-AF65-F5344CB8AC3E}">
        <p14:creationId xmlns:p14="http://schemas.microsoft.com/office/powerpoint/2010/main" val="2196103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94156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6553200" cy="8382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371600"/>
            <a:ext cx="8229600" cy="4800600"/>
          </a:xfrm>
        </p:spPr>
        <p:txBody>
          <a:bodyPr/>
          <a:lstStyle>
            <a:lvl1pPr>
              <a:buFont typeface="Arial" pitchFamily="34" charset="0"/>
              <a:buChar char="•"/>
              <a:defRPr sz="3200">
                <a:solidFill>
                  <a:srgbClr val="003567"/>
                </a:solidFill>
              </a:defRPr>
            </a:lvl1pPr>
            <a:lvl2pPr>
              <a:buFont typeface="Arial" pitchFamily="34" charset="0"/>
              <a:buChar char="•"/>
              <a:defRPr b="1">
                <a:solidFill>
                  <a:srgbClr val="00B0F0"/>
                </a:solidFill>
              </a:defRPr>
            </a:lvl2pPr>
            <a:lvl4pPr>
              <a:buFont typeface="Arial" pitchFamily="34" charset="0"/>
              <a:buChar char="•"/>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fld id="{003B95F4-46C5-4F79-B10E-74B58E01E96E}" type="datetimeFigureOut">
              <a:rPr lang="en-US"/>
              <a:pPr>
                <a:defRPr/>
              </a:pPr>
              <a:t>9/26/2016</a:t>
            </a:fld>
            <a:endParaRPr lang="en-US"/>
          </a:p>
        </p:txBody>
      </p:sp>
      <p:sp>
        <p:nvSpPr>
          <p:cNvPr id="5" name="Footer Placeholder 4"/>
          <p:cNvSpPr>
            <a:spLocks noGrp="1"/>
          </p:cNvSpPr>
          <p:nvPr>
            <p:ph type="ftr" sz="quarter" idx="11"/>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fld id="{3F682C89-5381-4673-AAE1-0DC1FB00A332}" type="slidenum">
              <a:rPr lang="en-US"/>
              <a:pPr>
                <a:defRPr/>
              </a:pPr>
              <a:t>‹#›</a:t>
            </a:fld>
            <a:endParaRPr lang="en-US"/>
          </a:p>
        </p:txBody>
      </p:sp>
    </p:spTree>
    <p:extLst>
      <p:ext uri="{BB962C8B-B14F-4D97-AF65-F5344CB8AC3E}">
        <p14:creationId xmlns:p14="http://schemas.microsoft.com/office/powerpoint/2010/main" val="15771186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709987"/>
            <a:ext cx="7772400" cy="1362075"/>
          </a:xfrm>
          <a:prstGeom prst="rect">
            <a:avLst/>
          </a:prstGeom>
        </p:spPr>
        <p:txBody>
          <a:bodyPr/>
          <a:lstStyle>
            <a:lvl1pPr algn="l">
              <a:defRPr sz="4000" b="1" cap="all">
                <a:solidFill>
                  <a:srgbClr val="00B0F0"/>
                </a:solidFill>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209800"/>
            <a:ext cx="7772400" cy="1500187"/>
          </a:xfrm>
        </p:spPr>
        <p:txBody>
          <a:bodyPr anchor="b"/>
          <a:lstStyle>
            <a:lvl1pPr marL="0" indent="0">
              <a:buNone/>
              <a:defRPr sz="2000" b="1">
                <a:solidFill>
                  <a:srgbClr val="003567"/>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fld id="{43BB4E82-37F4-4D7C-ABEC-4805B3D6E51B}" type="datetimeFigureOut">
              <a:rPr lang="en-US"/>
              <a:pPr>
                <a:defRPr/>
              </a:pPr>
              <a:t>9/26/2016</a:t>
            </a:fld>
            <a:endParaRPr lang="en-US"/>
          </a:p>
        </p:txBody>
      </p:sp>
      <p:sp>
        <p:nvSpPr>
          <p:cNvPr id="5" name="Footer Placeholder 4"/>
          <p:cNvSpPr>
            <a:spLocks noGrp="1"/>
          </p:cNvSpPr>
          <p:nvPr>
            <p:ph type="ftr" sz="quarter" idx="11"/>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fld id="{585C8235-3426-432F-A8AB-2AB0084518CD}" type="slidenum">
              <a:rPr lang="en-US"/>
              <a:pPr>
                <a:defRPr/>
              </a:pPr>
              <a:t>‹#›</a:t>
            </a:fld>
            <a:endParaRPr lang="en-US"/>
          </a:p>
        </p:txBody>
      </p:sp>
    </p:spTree>
    <p:extLst>
      <p:ext uri="{BB962C8B-B14F-4D97-AF65-F5344CB8AC3E}">
        <p14:creationId xmlns:p14="http://schemas.microsoft.com/office/powerpoint/2010/main" val="5007974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6553200" cy="8382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41437"/>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41437"/>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fld id="{36F45E81-C653-4AEC-BCD7-184F3DA9D78C}" type="datetimeFigureOut">
              <a:rPr lang="en-US"/>
              <a:pPr>
                <a:defRPr/>
              </a:pPr>
              <a:t>9/26/2016</a:t>
            </a:fld>
            <a:endParaRPr lang="en-US"/>
          </a:p>
        </p:txBody>
      </p:sp>
      <p:sp>
        <p:nvSpPr>
          <p:cNvPr id="6" name="Footer Placeholder 4"/>
          <p:cNvSpPr>
            <a:spLocks noGrp="1"/>
          </p:cNvSpPr>
          <p:nvPr>
            <p:ph type="ftr" sz="quarter" idx="11"/>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endParaRPr lang="en-US"/>
          </a:p>
        </p:txBody>
      </p:sp>
      <p:sp>
        <p:nvSpPr>
          <p:cNvPr id="7" name="Slide Number Placeholder 5"/>
          <p:cNvSpPr>
            <a:spLocks noGrp="1"/>
          </p:cNvSpPr>
          <p:nvPr>
            <p:ph type="sldNum" sz="quarter" idx="12"/>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fld id="{ED369307-C951-4079-8B09-CA8F5733F0CB}" type="slidenum">
              <a:rPr lang="en-US"/>
              <a:pPr>
                <a:defRPr/>
              </a:pPr>
              <a:t>‹#›</a:t>
            </a:fld>
            <a:endParaRPr lang="en-US"/>
          </a:p>
        </p:txBody>
      </p:sp>
    </p:spTree>
    <p:extLst>
      <p:ext uri="{BB962C8B-B14F-4D97-AF65-F5344CB8AC3E}">
        <p14:creationId xmlns:p14="http://schemas.microsoft.com/office/powerpoint/2010/main" val="31564475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6553200" cy="8382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37160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1136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37160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01136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fld id="{244D9EAC-E872-485C-A375-FDF504642840}" type="datetimeFigureOut">
              <a:rPr lang="en-US"/>
              <a:pPr>
                <a:defRPr/>
              </a:pPr>
              <a:t>9/26/2016</a:t>
            </a:fld>
            <a:endParaRPr lang="en-US"/>
          </a:p>
        </p:txBody>
      </p:sp>
      <p:sp>
        <p:nvSpPr>
          <p:cNvPr id="8" name="Footer Placeholder 4"/>
          <p:cNvSpPr>
            <a:spLocks noGrp="1"/>
          </p:cNvSpPr>
          <p:nvPr>
            <p:ph type="ftr" sz="quarter" idx="11"/>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endParaRPr lang="en-US"/>
          </a:p>
        </p:txBody>
      </p:sp>
      <p:sp>
        <p:nvSpPr>
          <p:cNvPr id="9" name="Slide Number Placeholder 5"/>
          <p:cNvSpPr>
            <a:spLocks noGrp="1"/>
          </p:cNvSpPr>
          <p:nvPr>
            <p:ph type="sldNum" sz="quarter" idx="12"/>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fld id="{9C5E3120-AEDA-406C-A8C6-57BF62488F9A}" type="slidenum">
              <a:rPr lang="en-US"/>
              <a:pPr>
                <a:defRPr/>
              </a:pPr>
              <a:t>‹#›</a:t>
            </a:fld>
            <a:endParaRPr lang="en-US"/>
          </a:p>
        </p:txBody>
      </p:sp>
    </p:spTree>
    <p:extLst>
      <p:ext uri="{BB962C8B-B14F-4D97-AF65-F5344CB8AC3E}">
        <p14:creationId xmlns:p14="http://schemas.microsoft.com/office/powerpoint/2010/main" val="37603269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6553200" cy="838200"/>
          </a:xfrm>
          <a:prstGeom prst="rect">
            <a:avLst/>
          </a:prstGeom>
        </p:spPr>
        <p:txBody>
          <a:bodyPr/>
          <a:lstStyle/>
          <a:p>
            <a:r>
              <a:rPr lang="en-US" smtClean="0"/>
              <a:t>Click to edit Master title style</a:t>
            </a:r>
            <a:endParaRPr lang="en-US"/>
          </a:p>
        </p:txBody>
      </p:sp>
      <p:sp>
        <p:nvSpPr>
          <p:cNvPr id="8" name="Text Placeholder 7"/>
          <p:cNvSpPr>
            <a:spLocks noGrp="1"/>
          </p:cNvSpPr>
          <p:nvPr>
            <p:ph type="body" sz="quarter" idx="13"/>
          </p:nvPr>
        </p:nvSpPr>
        <p:spPr>
          <a:xfrm>
            <a:off x="457200" y="1143000"/>
            <a:ext cx="8229600" cy="5181600"/>
          </a:xfrm>
        </p:spPr>
        <p:txBody>
          <a:bodyPr>
            <a:normAutofit/>
          </a:bodyPr>
          <a:lstStyle>
            <a:lvl1pPr>
              <a:buNone/>
              <a:defRPr sz="1800"/>
            </a:lvl1pPr>
          </a:lstStyle>
          <a:p>
            <a:pPr lvl="0"/>
            <a:r>
              <a:rPr lang="en-US" smtClean="0"/>
              <a:t>Click to edit Master text styles</a:t>
            </a:r>
          </a:p>
        </p:txBody>
      </p:sp>
      <p:sp>
        <p:nvSpPr>
          <p:cNvPr id="4" name="Date Placeholder 3"/>
          <p:cNvSpPr>
            <a:spLocks noGrp="1"/>
          </p:cNvSpPr>
          <p:nvPr>
            <p:ph type="dt" sz="half" idx="14"/>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fld id="{9CD5993F-FBB7-41A5-B946-AD2137A69A7F}" type="datetimeFigureOut">
              <a:rPr lang="en-US"/>
              <a:pPr>
                <a:defRPr/>
              </a:pPr>
              <a:t>9/26/2016</a:t>
            </a:fld>
            <a:endParaRPr lang="en-US"/>
          </a:p>
        </p:txBody>
      </p:sp>
      <p:sp>
        <p:nvSpPr>
          <p:cNvPr id="5" name="Footer Placeholder 4"/>
          <p:cNvSpPr>
            <a:spLocks noGrp="1"/>
          </p:cNvSpPr>
          <p:nvPr>
            <p:ph type="ftr" sz="quarter" idx="15"/>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endParaRPr lang="en-US"/>
          </a:p>
        </p:txBody>
      </p:sp>
      <p:sp>
        <p:nvSpPr>
          <p:cNvPr id="6" name="Slide Number Placeholder 5"/>
          <p:cNvSpPr>
            <a:spLocks noGrp="1"/>
          </p:cNvSpPr>
          <p:nvPr>
            <p:ph type="sldNum" sz="quarter" idx="16"/>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fld id="{3A683378-ADDA-454D-8BDE-472BBAE17079}" type="slidenum">
              <a:rPr lang="en-US"/>
              <a:pPr>
                <a:defRPr/>
              </a:pPr>
              <a:t>‹#›</a:t>
            </a:fld>
            <a:endParaRPr lang="en-US"/>
          </a:p>
        </p:txBody>
      </p:sp>
    </p:spTree>
    <p:extLst>
      <p:ext uri="{BB962C8B-B14F-4D97-AF65-F5344CB8AC3E}">
        <p14:creationId xmlns:p14="http://schemas.microsoft.com/office/powerpoint/2010/main" val="14870093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fld id="{856944B2-0811-46A4-996A-EC32D718E87B}" type="datetimeFigureOut">
              <a:rPr lang="en-US"/>
              <a:pPr>
                <a:defRPr/>
              </a:pPr>
              <a:t>9/26/2016</a:t>
            </a:fld>
            <a:endParaRPr lang="en-US"/>
          </a:p>
        </p:txBody>
      </p:sp>
      <p:sp>
        <p:nvSpPr>
          <p:cNvPr id="3" name="Footer Placeholder 4"/>
          <p:cNvSpPr>
            <a:spLocks noGrp="1"/>
          </p:cNvSpPr>
          <p:nvPr>
            <p:ph type="ftr" sz="quarter" idx="11"/>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endParaRPr lang="en-US"/>
          </a:p>
        </p:txBody>
      </p:sp>
      <p:sp>
        <p:nvSpPr>
          <p:cNvPr id="4" name="Slide Number Placeholder 5"/>
          <p:cNvSpPr>
            <a:spLocks noGrp="1"/>
          </p:cNvSpPr>
          <p:nvPr>
            <p:ph type="sldNum" sz="quarter" idx="12"/>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fld id="{F22B9D8E-80DE-4F12-A24E-35B397741491}" type="slidenum">
              <a:rPr lang="en-US"/>
              <a:pPr>
                <a:defRPr/>
              </a:pPr>
              <a:t>‹#›</a:t>
            </a:fld>
            <a:endParaRPr lang="en-US"/>
          </a:p>
        </p:txBody>
      </p:sp>
    </p:spTree>
    <p:extLst>
      <p:ext uri="{BB962C8B-B14F-4D97-AF65-F5344CB8AC3E}">
        <p14:creationId xmlns:p14="http://schemas.microsoft.com/office/powerpoint/2010/main" val="8922845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3008313" cy="1162050"/>
          </a:xfrm>
          <a:prstGeom prst="rect">
            <a:avLst/>
          </a:prstGeom>
        </p:spPr>
        <p:txBody>
          <a:bodyPr anchor="b"/>
          <a:lstStyle>
            <a:lvl1pPr algn="l">
              <a:defRPr sz="2000" b="1">
                <a:solidFill>
                  <a:srgbClr val="003567"/>
                </a:solidFill>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3575050" y="1143000"/>
            <a:ext cx="5111750" cy="4983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2362200"/>
            <a:ext cx="3008313" cy="3763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fld id="{8C85E50B-D323-4568-A347-ADDD5F8BB372}" type="datetimeFigureOut">
              <a:rPr lang="en-US"/>
              <a:pPr>
                <a:defRPr/>
              </a:pPr>
              <a:t>9/26/2016</a:t>
            </a:fld>
            <a:endParaRPr lang="en-US"/>
          </a:p>
        </p:txBody>
      </p:sp>
      <p:sp>
        <p:nvSpPr>
          <p:cNvPr id="6" name="Footer Placeholder 4"/>
          <p:cNvSpPr>
            <a:spLocks noGrp="1"/>
          </p:cNvSpPr>
          <p:nvPr>
            <p:ph type="ftr" sz="quarter" idx="11"/>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endParaRPr lang="en-US"/>
          </a:p>
        </p:txBody>
      </p:sp>
      <p:sp>
        <p:nvSpPr>
          <p:cNvPr id="7" name="Slide Number Placeholder 5"/>
          <p:cNvSpPr>
            <a:spLocks noGrp="1"/>
          </p:cNvSpPr>
          <p:nvPr>
            <p:ph type="sldNum" sz="quarter" idx="12"/>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fld id="{59BEF974-4B3E-4064-8908-C3A439CB6B4F}" type="slidenum">
              <a:rPr lang="en-US"/>
              <a:pPr>
                <a:defRPr/>
              </a:pPr>
              <a:t>‹#›</a:t>
            </a:fld>
            <a:endParaRPr lang="en-US"/>
          </a:p>
        </p:txBody>
      </p:sp>
    </p:spTree>
    <p:extLst>
      <p:ext uri="{BB962C8B-B14F-4D97-AF65-F5344CB8AC3E}">
        <p14:creationId xmlns:p14="http://schemas.microsoft.com/office/powerpoint/2010/main" val="32354134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371599"/>
            <a:ext cx="5486400" cy="33559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a:p>
        </p:txBody>
      </p:sp>
      <p:sp>
        <p:nvSpPr>
          <p:cNvPr id="4" name="Text Placeholder 3"/>
          <p:cNvSpPr>
            <a:spLocks noGrp="1"/>
          </p:cNvSpPr>
          <p:nvPr>
            <p:ph type="body" sz="half" idx="2"/>
          </p:nvPr>
        </p:nvSpPr>
        <p:spPr>
          <a:xfrm>
            <a:off x="1792288" y="4876800"/>
            <a:ext cx="5486400" cy="804862"/>
          </a:xfrm>
        </p:spPr>
        <p:txBody>
          <a:bodyPr/>
          <a:lstStyle>
            <a:lvl1pPr marL="0" indent="0">
              <a:buNone/>
              <a:defRPr sz="1400" b="1">
                <a:solidFill>
                  <a:srgbClr val="00356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fld id="{ABE205F6-E84A-4716-B4B4-DAF6AA630E18}" type="datetimeFigureOut">
              <a:rPr lang="en-US"/>
              <a:pPr>
                <a:defRPr/>
              </a:pPr>
              <a:t>9/26/2016</a:t>
            </a:fld>
            <a:endParaRPr lang="en-US"/>
          </a:p>
        </p:txBody>
      </p:sp>
      <p:sp>
        <p:nvSpPr>
          <p:cNvPr id="6" name="Footer Placeholder 4"/>
          <p:cNvSpPr>
            <a:spLocks noGrp="1"/>
          </p:cNvSpPr>
          <p:nvPr>
            <p:ph type="ftr" sz="quarter" idx="11"/>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endParaRPr lang="en-US"/>
          </a:p>
        </p:txBody>
      </p:sp>
      <p:sp>
        <p:nvSpPr>
          <p:cNvPr id="7" name="Slide Number Placeholder 5"/>
          <p:cNvSpPr>
            <a:spLocks noGrp="1"/>
          </p:cNvSpPr>
          <p:nvPr>
            <p:ph type="sldNum" sz="quarter" idx="12"/>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fld id="{7161E0B5-8B03-4A20-BC75-E82F0C3C26B0}" type="slidenum">
              <a:rPr lang="en-US"/>
              <a:pPr>
                <a:defRPr/>
              </a:pPr>
              <a:t>‹#›</a:t>
            </a:fld>
            <a:endParaRPr lang="en-US"/>
          </a:p>
        </p:txBody>
      </p:sp>
    </p:spTree>
    <p:extLst>
      <p:ext uri="{BB962C8B-B14F-4D97-AF65-F5344CB8AC3E}">
        <p14:creationId xmlns:p14="http://schemas.microsoft.com/office/powerpoint/2010/main" val="33800369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6553200" cy="8382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fld id="{3F99C377-B5EC-4CEE-B7CA-F384006FB0DB}" type="datetimeFigureOut">
              <a:rPr lang="en-US"/>
              <a:pPr>
                <a:defRPr/>
              </a:pPr>
              <a:t>9/26/2016</a:t>
            </a:fld>
            <a:endParaRPr lang="en-US"/>
          </a:p>
        </p:txBody>
      </p:sp>
      <p:sp>
        <p:nvSpPr>
          <p:cNvPr id="5" name="Footer Placeholder 4"/>
          <p:cNvSpPr>
            <a:spLocks noGrp="1"/>
          </p:cNvSpPr>
          <p:nvPr>
            <p:ph type="ftr" sz="quarter" idx="11"/>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fld id="{4C783A8A-349C-4BD9-B8A7-49FB8B03372D}" type="slidenum">
              <a:rPr lang="en-US"/>
              <a:pPr>
                <a:defRPr/>
              </a:pPr>
              <a:t>‹#›</a:t>
            </a:fld>
            <a:endParaRPr lang="en-US"/>
          </a:p>
        </p:txBody>
      </p:sp>
    </p:spTree>
    <p:extLst>
      <p:ext uri="{BB962C8B-B14F-4D97-AF65-F5344CB8AC3E}">
        <p14:creationId xmlns:p14="http://schemas.microsoft.com/office/powerpoint/2010/main" val="1470474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43000"/>
            <a:ext cx="2057400" cy="4983163"/>
          </a:xfrm>
          <a:prstGeom prst="rect">
            <a:avLst/>
          </a:prstGeom>
        </p:spPr>
        <p:txBody>
          <a:bodyPr vert="eaVert"/>
          <a:lstStyle>
            <a:lvl1pPr>
              <a:defRPr>
                <a:solidFill>
                  <a:srgbClr val="003567"/>
                </a:solidFill>
                <a:effectLst/>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143000"/>
            <a:ext cx="6019800" cy="4983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fld id="{91C79B19-BBBF-4AD6-853C-F663B8254FDB}" type="datetimeFigureOut">
              <a:rPr lang="en-US"/>
              <a:pPr>
                <a:defRPr/>
              </a:pPr>
              <a:t>9/26/2016</a:t>
            </a:fld>
            <a:endParaRPr lang="en-US"/>
          </a:p>
        </p:txBody>
      </p:sp>
      <p:sp>
        <p:nvSpPr>
          <p:cNvPr id="5" name="Footer Placeholder 4"/>
          <p:cNvSpPr>
            <a:spLocks noGrp="1"/>
          </p:cNvSpPr>
          <p:nvPr>
            <p:ph type="ftr" sz="quarter" idx="11"/>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fld id="{9ED3AA62-C4B0-493E-A1F6-869ABAB8550D}" type="slidenum">
              <a:rPr lang="en-US"/>
              <a:pPr>
                <a:defRPr/>
              </a:pPr>
              <a:t>‹#›</a:t>
            </a:fld>
            <a:endParaRPr lang="en-US"/>
          </a:p>
        </p:txBody>
      </p:sp>
    </p:spTree>
    <p:extLst>
      <p:ext uri="{BB962C8B-B14F-4D97-AF65-F5344CB8AC3E}">
        <p14:creationId xmlns:p14="http://schemas.microsoft.com/office/powerpoint/2010/main" val="2389150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81868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eaLnBrk="0" hangingPunct="0">
              <a:lnSpc>
                <a:spcPct val="120000"/>
              </a:lnSpc>
              <a:buClr>
                <a:srgbClr val="063DE8"/>
              </a:buClr>
              <a:buFont typeface="Wingdings" pitchFamily="2" charset="2"/>
              <a:buChar char="Ø"/>
              <a:defRPr b="1" smtClean="0">
                <a:ea typeface="+mn-ea"/>
              </a:defRPr>
            </a:lvl1pPr>
          </a:lstStyle>
          <a:p>
            <a:pPr>
              <a:defRPr/>
            </a:pPr>
            <a:fld id="{9D3C5B73-BB93-4BBD-BFDB-9C4DF975B966}" type="datetimeFigureOut">
              <a:rPr lang="en-US"/>
              <a:pPr>
                <a:defRPr/>
              </a:pPr>
              <a:t>9/26/2016</a:t>
            </a:fld>
            <a:endParaRPr lang="en-US"/>
          </a:p>
        </p:txBody>
      </p:sp>
      <p:sp>
        <p:nvSpPr>
          <p:cNvPr id="4" name="Footer Placeholder 3"/>
          <p:cNvSpPr>
            <a:spLocks noGrp="1"/>
          </p:cNvSpPr>
          <p:nvPr>
            <p:ph type="ftr" sz="quarter" idx="11"/>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endParaRPr lang="en-US"/>
          </a:p>
        </p:txBody>
      </p:sp>
      <p:sp>
        <p:nvSpPr>
          <p:cNvPr id="5" name="Slide Number Placeholder 4"/>
          <p:cNvSpPr>
            <a:spLocks noGrp="1"/>
          </p:cNvSpPr>
          <p:nvPr>
            <p:ph type="sldNum" sz="quarter" idx="12"/>
          </p:nvPr>
        </p:nvSpPr>
        <p:spPr/>
        <p:txBody>
          <a:bodyPr/>
          <a:lstStyle>
            <a:lvl1pPr eaLnBrk="0" hangingPunct="0">
              <a:lnSpc>
                <a:spcPct val="120000"/>
              </a:lnSpc>
              <a:buClr>
                <a:srgbClr val="063DE8"/>
              </a:buClr>
              <a:buFont typeface="Wingdings" pitchFamily="2" charset="2"/>
              <a:buChar char="Ø"/>
              <a:defRPr b="1" smtClean="0">
                <a:ea typeface="+mn-ea"/>
              </a:defRPr>
            </a:lvl1pPr>
          </a:lstStyle>
          <a:p>
            <a:pPr>
              <a:defRPr/>
            </a:pPr>
            <a:fld id="{F5A2D93F-74CE-4D4E-B95F-4B476456BADF}" type="slidenum">
              <a:rPr lang="en-US"/>
              <a:pPr>
                <a:defRPr/>
              </a:pPr>
              <a:t>‹#›</a:t>
            </a:fld>
            <a:endParaRPr lang="en-US"/>
          </a:p>
        </p:txBody>
      </p:sp>
    </p:spTree>
    <p:extLst>
      <p:ext uri="{BB962C8B-B14F-4D97-AF65-F5344CB8AC3E}">
        <p14:creationId xmlns:p14="http://schemas.microsoft.com/office/powerpoint/2010/main" val="26513156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76200"/>
            <a:ext cx="8763000" cy="62023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4"/>
          <p:cNvSpPr>
            <a:spLocks noGrp="1"/>
          </p:cNvSpPr>
          <p:nvPr>
            <p:ph type="dt" sz="half" idx="10"/>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endParaRPr lang="en-US"/>
          </a:p>
        </p:txBody>
      </p:sp>
      <p:sp>
        <p:nvSpPr>
          <p:cNvPr id="4" name="Footer Placeholder 5"/>
          <p:cNvSpPr>
            <a:spLocks noGrp="1"/>
          </p:cNvSpPr>
          <p:nvPr>
            <p:ph type="ftr" sz="quarter" idx="11"/>
          </p:nvPr>
        </p:nvSpPr>
        <p:spPr/>
        <p:txBody>
          <a:bodyPr/>
          <a:lstStyle>
            <a:lvl1pPr eaLnBrk="0" hangingPunct="0">
              <a:lnSpc>
                <a:spcPct val="120000"/>
              </a:lnSpc>
              <a:buClr>
                <a:srgbClr val="063DE8"/>
              </a:buClr>
              <a:buFont typeface="Wingdings" pitchFamily="2" charset="2"/>
              <a:buChar char="Ø"/>
              <a:defRPr b="1">
                <a:ea typeface="+mn-ea"/>
              </a:defRPr>
            </a:lvl1pPr>
          </a:lstStyle>
          <a:p>
            <a:pPr>
              <a:defRPr/>
            </a:pPr>
            <a:endParaRPr lang="en-US"/>
          </a:p>
        </p:txBody>
      </p:sp>
      <p:sp>
        <p:nvSpPr>
          <p:cNvPr id="5" name="Slide Number Placeholder 6"/>
          <p:cNvSpPr>
            <a:spLocks noGrp="1"/>
          </p:cNvSpPr>
          <p:nvPr>
            <p:ph type="sldNum" sz="quarter" idx="12"/>
          </p:nvPr>
        </p:nvSpPr>
        <p:spPr/>
        <p:txBody>
          <a:bodyPr/>
          <a:lstStyle>
            <a:lvl1pPr eaLnBrk="0" hangingPunct="0">
              <a:lnSpc>
                <a:spcPct val="120000"/>
              </a:lnSpc>
              <a:buClr>
                <a:srgbClr val="063DE8"/>
              </a:buClr>
              <a:buFont typeface="Wingdings" pitchFamily="2" charset="2"/>
              <a:buChar char="Ø"/>
              <a:defRPr b="1" smtClean="0">
                <a:ea typeface="+mn-ea"/>
              </a:defRPr>
            </a:lvl1pPr>
          </a:lstStyle>
          <a:p>
            <a:pPr>
              <a:defRPr/>
            </a:pPr>
            <a:fld id="{D065E30B-CE40-4292-8DAC-92B5A5EDC04F}" type="slidenum">
              <a:rPr lang="en-US"/>
              <a:pPr>
                <a:defRPr/>
              </a:pPr>
              <a:t>‹#›</a:t>
            </a:fld>
            <a:endParaRPr lang="en-US"/>
          </a:p>
        </p:txBody>
      </p:sp>
    </p:spTree>
    <p:extLst>
      <p:ext uri="{BB962C8B-B14F-4D97-AF65-F5344CB8AC3E}">
        <p14:creationId xmlns:p14="http://schemas.microsoft.com/office/powerpoint/2010/main" val="38348844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5300" y="2905125"/>
            <a:ext cx="5338173"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465300" y="5335592"/>
            <a:ext cx="4376809" cy="792158"/>
          </a:xfrm>
        </p:spPr>
        <p:txBody>
          <a:bodyPr>
            <a:normAutofit/>
          </a:bodyPr>
          <a:lstStyle>
            <a:lvl1pPr marL="0" indent="0" algn="l">
              <a:buNone/>
              <a:defRPr sz="2000" b="0">
                <a:solidFill>
                  <a:schemeClr val="bg1"/>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5870379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3E244F7D-9AAC-394B-8846-E4B87C82A680}" type="datetime1">
              <a:rPr lang="en-US"/>
              <a:pPr>
                <a:defRPr/>
              </a:pPr>
              <a:t>9/26/2016</a:t>
            </a:fld>
            <a:endParaRPr lang="en-US"/>
          </a:p>
        </p:txBody>
      </p:sp>
      <p:sp>
        <p:nvSpPr>
          <p:cNvPr id="5" name="Footer Placeholder 4"/>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F1B039A2-4021-4512-A432-8EA30FE8EE35}" type="slidenum">
              <a:rPr lang="en-US"/>
              <a:pPr>
                <a:defRPr/>
              </a:pPr>
              <a:t>‹#›</a:t>
            </a:fld>
            <a:endParaRPr lang="en-US"/>
          </a:p>
        </p:txBody>
      </p:sp>
    </p:spTree>
    <p:extLst>
      <p:ext uri="{BB962C8B-B14F-4D97-AF65-F5344CB8AC3E}">
        <p14:creationId xmlns:p14="http://schemas.microsoft.com/office/powerpoint/2010/main" val="456242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cxnSp>
        <p:nvCxnSpPr>
          <p:cNvPr id="5" name="Straight Connector 4"/>
          <p:cNvCxnSpPr/>
          <p:nvPr/>
        </p:nvCxnSpPr>
        <p:spPr>
          <a:xfrm>
            <a:off x="452438" y="1281113"/>
            <a:ext cx="8237537" cy="1587"/>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376362"/>
            <a:ext cx="8229600" cy="474980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9"/>
          <p:cNvSpPr>
            <a:spLocks noGrp="1"/>
          </p:cNvSpPr>
          <p:nvPr>
            <p:ph type="body" sz="quarter" idx="13"/>
          </p:nvPr>
        </p:nvSpPr>
        <p:spPr>
          <a:xfrm>
            <a:off x="457200" y="838200"/>
            <a:ext cx="8229600" cy="342900"/>
          </a:xfrm>
        </p:spPr>
        <p:txBody>
          <a:bodyPr/>
          <a:lstStyle>
            <a:lvl1pPr>
              <a:buFontTx/>
              <a:buNone/>
              <a:defRPr sz="2000" b="0"/>
            </a:lvl1pPr>
          </a:lstStyle>
          <a:p>
            <a:pPr lvl="0"/>
            <a:r>
              <a:rPr lang="en-US" dirty="0" smtClean="0"/>
              <a:t>Click to edit Master text styles</a:t>
            </a:r>
          </a:p>
        </p:txBody>
      </p:sp>
      <p:sp>
        <p:nvSpPr>
          <p:cNvPr id="6" name="Date Placeholder 3"/>
          <p:cNvSpPr>
            <a:spLocks noGrp="1"/>
          </p:cNvSpPr>
          <p:nvPr>
            <p:ph type="dt" sz="half" idx="14"/>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9049ECFC-F19A-6941-8599-9107C5B88818}" type="datetime1">
              <a:rPr lang="en-US"/>
              <a:pPr>
                <a:defRPr/>
              </a:pPr>
              <a:t>9/26/2016</a:t>
            </a:fld>
            <a:endParaRPr lang="en-US"/>
          </a:p>
        </p:txBody>
      </p:sp>
      <p:sp>
        <p:nvSpPr>
          <p:cNvPr id="7" name="Footer Placeholder 4"/>
          <p:cNvSpPr>
            <a:spLocks noGrp="1"/>
          </p:cNvSpPr>
          <p:nvPr>
            <p:ph type="ftr" sz="quarter" idx="15"/>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endParaRPr lang="en-US"/>
          </a:p>
        </p:txBody>
      </p:sp>
      <p:sp>
        <p:nvSpPr>
          <p:cNvPr id="9" name="Slide Number Placeholder 5"/>
          <p:cNvSpPr>
            <a:spLocks noGrp="1"/>
          </p:cNvSpPr>
          <p:nvPr>
            <p:ph type="sldNum" sz="quarter" idx="16"/>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0EA34834-D352-49AA-BE34-E8DC05321C95}" type="slidenum">
              <a:rPr lang="en-US"/>
              <a:pPr>
                <a:defRPr/>
              </a:pPr>
              <a:t>‹#›</a:t>
            </a:fld>
            <a:endParaRPr lang="en-US"/>
          </a:p>
        </p:txBody>
      </p:sp>
    </p:spTree>
    <p:extLst>
      <p:ext uri="{BB962C8B-B14F-4D97-AF65-F5344CB8AC3E}">
        <p14:creationId xmlns:p14="http://schemas.microsoft.com/office/powerpoint/2010/main" val="39757742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6364"/>
            <a:ext cx="3200400" cy="4749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3886199" y="1376364"/>
            <a:ext cx="4800600" cy="4749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level5.25</a:t>
            </a:r>
          </a:p>
          <a:p>
            <a:pPr lvl="4"/>
            <a:endParaRPr lang="en-US" dirty="0" smtClean="0"/>
          </a:p>
          <a:p>
            <a:pPr lvl="4"/>
            <a:endParaRPr lang="en-US" dirty="0"/>
          </a:p>
        </p:txBody>
      </p:sp>
      <p:sp>
        <p:nvSpPr>
          <p:cNvPr id="5" name="Date Placeholder 4"/>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48B0A0D4-BB04-864F-8C54-41CB4105AC4B}" type="datetime1">
              <a:rPr lang="en-US"/>
              <a:pPr>
                <a:defRPr/>
              </a:pPr>
              <a:t>9/26/2016</a:t>
            </a:fld>
            <a:endParaRPr lang="en-US"/>
          </a:p>
        </p:txBody>
      </p:sp>
      <p:sp>
        <p:nvSpPr>
          <p:cNvPr id="6" name="Footer Placeholder 5"/>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endParaRPr lang="en-US"/>
          </a:p>
        </p:txBody>
      </p:sp>
      <p:sp>
        <p:nvSpPr>
          <p:cNvPr id="7" name="Slide Number Placeholder 6"/>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0F6405D0-3777-434D-B405-C7A75603DE16}" type="slidenum">
              <a:rPr lang="en-US"/>
              <a:pPr>
                <a:defRPr/>
              </a:pPr>
              <a:t>‹#›</a:t>
            </a:fld>
            <a:endParaRPr lang="en-US"/>
          </a:p>
        </p:txBody>
      </p:sp>
    </p:spTree>
    <p:extLst>
      <p:ext uri="{BB962C8B-B14F-4D97-AF65-F5344CB8AC3E}">
        <p14:creationId xmlns:p14="http://schemas.microsoft.com/office/powerpoint/2010/main" val="11385358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6364"/>
            <a:ext cx="4800600" cy="4749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489575" y="1376364"/>
            <a:ext cx="3200400" cy="4749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level5.25</a:t>
            </a:r>
          </a:p>
          <a:p>
            <a:pPr lvl="4"/>
            <a:endParaRPr lang="en-US" dirty="0" smtClean="0"/>
          </a:p>
          <a:p>
            <a:pPr lvl="4"/>
            <a:endParaRPr lang="en-US" dirty="0"/>
          </a:p>
        </p:txBody>
      </p:sp>
      <p:sp>
        <p:nvSpPr>
          <p:cNvPr id="5" name="Date Placeholder 4"/>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03CC5976-8BD1-6348-B676-29BEDA7E7BE3}" type="datetime1">
              <a:rPr lang="en-US"/>
              <a:pPr>
                <a:defRPr/>
              </a:pPr>
              <a:t>9/26/2016</a:t>
            </a:fld>
            <a:endParaRPr lang="en-US"/>
          </a:p>
        </p:txBody>
      </p:sp>
      <p:sp>
        <p:nvSpPr>
          <p:cNvPr id="6" name="Footer Placeholder 5"/>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endParaRPr lang="en-US"/>
          </a:p>
        </p:txBody>
      </p:sp>
      <p:sp>
        <p:nvSpPr>
          <p:cNvPr id="7" name="Slide Number Placeholder 6"/>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DCA3B76A-027A-49D7-801F-8946AE6D87F5}" type="slidenum">
              <a:rPr lang="en-US"/>
              <a:pPr>
                <a:defRPr/>
              </a:pPr>
              <a:t>‹#›</a:t>
            </a:fld>
            <a:endParaRPr lang="en-US"/>
          </a:p>
        </p:txBody>
      </p:sp>
    </p:spTree>
    <p:extLst>
      <p:ext uri="{BB962C8B-B14F-4D97-AF65-F5344CB8AC3E}">
        <p14:creationId xmlns:p14="http://schemas.microsoft.com/office/powerpoint/2010/main" val="17044244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2984AA52-BE8C-5A42-93C5-E04636BDB864}" type="datetime1">
              <a:rPr lang="en-US"/>
              <a:pPr>
                <a:defRPr/>
              </a:pPr>
              <a:t>9/26/2016</a:t>
            </a:fld>
            <a:endParaRPr lang="en-US"/>
          </a:p>
        </p:txBody>
      </p:sp>
      <p:sp>
        <p:nvSpPr>
          <p:cNvPr id="3" name="Footer Placeholder 2"/>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endParaRPr lang="en-US"/>
          </a:p>
        </p:txBody>
      </p:sp>
      <p:sp>
        <p:nvSpPr>
          <p:cNvPr id="4" name="Slide Number Placeholder 3"/>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122929A8-7FF5-46B6-B7C1-CE64C4569AB2}" type="slidenum">
              <a:rPr lang="en-US"/>
              <a:pPr>
                <a:defRPr/>
              </a:pPr>
              <a:t>‹#›</a:t>
            </a:fld>
            <a:endParaRPr lang="en-US"/>
          </a:p>
        </p:txBody>
      </p:sp>
    </p:spTree>
    <p:extLst>
      <p:ext uri="{BB962C8B-B14F-4D97-AF65-F5344CB8AC3E}">
        <p14:creationId xmlns:p14="http://schemas.microsoft.com/office/powerpoint/2010/main" val="14052307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JGI blank">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a:xfrm>
            <a:off x="1796143" y="349250"/>
            <a:ext cx="5043714" cy="412750"/>
          </a:xfrm>
          <a:prstGeom prst="rect">
            <a:avLst/>
          </a:prstGeom>
          <a:noFill/>
          <a:ln>
            <a:noFill/>
          </a:ln>
        </p:spPr>
        <p:txBody>
          <a:bodyPr lIns="20510" tIns="10255" rIns="20510" bIns="10255"/>
          <a:lstStyle>
            <a:lvl1pPr algn="ctr">
              <a:buNone/>
              <a:defRPr sz="2400" b="1">
                <a:solidFill>
                  <a:schemeClr val="tx2">
                    <a:lumMod val="75000"/>
                  </a:schemeClr>
                </a:solidFill>
                <a:effectLst/>
              </a:defRPr>
            </a:lvl1pPr>
          </a:lstStyle>
          <a:p>
            <a:pPr lvl="0"/>
            <a:r>
              <a:rPr lang="en-US" smtClean="0"/>
              <a:t>Click to edit Master text styles</a:t>
            </a:r>
          </a:p>
        </p:txBody>
      </p:sp>
    </p:spTree>
    <p:extLst>
      <p:ext uri="{BB962C8B-B14F-4D97-AF65-F5344CB8AC3E}">
        <p14:creationId xmlns:p14="http://schemas.microsoft.com/office/powerpoint/2010/main" val="3459094469"/>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xfrm>
            <a:off x="457200" y="6356350"/>
            <a:ext cx="2133600" cy="365125"/>
          </a:xfrm>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sz="1800" b="0">
                <a:cs typeface="+mn-cs"/>
              </a:defRPr>
            </a:lvl1pPr>
          </a:lstStyle>
          <a:p>
            <a:pPr>
              <a:defRPr/>
            </a:pPr>
            <a:endParaRPr lang="en-US"/>
          </a:p>
        </p:txBody>
      </p:sp>
      <p:sp>
        <p:nvSpPr>
          <p:cNvPr id="4" name="Rectangle 5"/>
          <p:cNvSpPr>
            <a:spLocks noGrp="1" noChangeArrowheads="1"/>
          </p:cNvSpPr>
          <p:nvPr>
            <p:ph type="ftr" sz="quarter" idx="11"/>
          </p:nvPr>
        </p:nvSpPr>
        <p:spPr>
          <a:xfrm>
            <a:off x="3124200" y="6356350"/>
            <a:ext cx="2895600" cy="365125"/>
          </a:xfrm>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sz="1800" b="0">
                <a:cs typeface="+mn-cs"/>
              </a:defRPr>
            </a:lvl1pPr>
          </a:lstStyle>
          <a:p>
            <a:pPr>
              <a:defRPr/>
            </a:pPr>
            <a:endParaRPr lang="en-US"/>
          </a:p>
        </p:txBody>
      </p:sp>
      <p:sp>
        <p:nvSpPr>
          <p:cNvPr id="5" name="Rectangle 6"/>
          <p:cNvSpPr>
            <a:spLocks noGrp="1" noChangeArrowheads="1"/>
          </p:cNvSpPr>
          <p:nvPr>
            <p:ph type="sldNum" sz="quarter" idx="12"/>
          </p:nvPr>
        </p:nvSpPr>
        <p:spPr>
          <a:xfrm>
            <a:off x="6553200" y="6356350"/>
            <a:ext cx="2133600" cy="365125"/>
          </a:xfrm>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sz="1800" b="0">
                <a:cs typeface="+mn-cs"/>
              </a:defRPr>
            </a:lvl1pPr>
          </a:lstStyle>
          <a:p>
            <a:pPr>
              <a:defRPr/>
            </a:pPr>
            <a:fld id="{CEFCDEB5-6BE5-42A8-802B-2972E4140373}" type="slidenum">
              <a:rPr lang="en-US"/>
              <a:pPr>
                <a:defRPr/>
              </a:pPr>
              <a:t>‹#›</a:t>
            </a:fld>
            <a:endParaRPr lang="en-US"/>
          </a:p>
        </p:txBody>
      </p:sp>
    </p:spTree>
    <p:extLst>
      <p:ext uri="{BB962C8B-B14F-4D97-AF65-F5344CB8AC3E}">
        <p14:creationId xmlns:p14="http://schemas.microsoft.com/office/powerpoint/2010/main" val="1126842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094183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1" descr="ppt_cover_art_b.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JGI_logo_horiz_RG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7050" y="914400"/>
            <a:ext cx="5151438"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0"/>
            <a:ext cx="5783263" cy="15716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b="0">
              <a:solidFill>
                <a:prstClr val="white"/>
              </a:solidFill>
            </a:endParaRPr>
          </a:p>
        </p:txBody>
      </p:sp>
      <p:sp>
        <p:nvSpPr>
          <p:cNvPr id="2" name="Title 1"/>
          <p:cNvSpPr>
            <a:spLocks noGrp="1"/>
          </p:cNvSpPr>
          <p:nvPr>
            <p:ph type="ctrTitle"/>
          </p:nvPr>
        </p:nvSpPr>
        <p:spPr>
          <a:xfrm>
            <a:off x="465300" y="2905125"/>
            <a:ext cx="5338173" cy="1470025"/>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465300" y="5335592"/>
            <a:ext cx="4376809" cy="792158"/>
          </a:xfrm>
        </p:spPr>
        <p:txBody>
          <a:bodyPr>
            <a:normAutofit/>
          </a:bodyPr>
          <a:lstStyle>
            <a:lvl1pPr marL="0" indent="0" algn="l">
              <a:buNone/>
              <a:defRPr sz="2000" b="0">
                <a:solidFill>
                  <a:schemeClr val="bg1"/>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105678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JGI_logo_stacked_RG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80338" y="287338"/>
            <a:ext cx="11303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84EF79CA-5A1F-421E-BD8E-3EDDD6DD01ED}" type="datetime1">
              <a:rPr lang="en-US"/>
              <a:pPr>
                <a:defRPr/>
              </a:pPr>
              <a:t>9/26/2016</a:t>
            </a:fld>
            <a:endParaRPr lang="en-US"/>
          </a:p>
        </p:txBody>
      </p:sp>
      <p:sp>
        <p:nvSpPr>
          <p:cNvPr id="6" name="Footer Placeholder 4"/>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D87F8ED0-B46B-4B4C-A33C-136F77C7CA49}" type="slidenum">
              <a:rPr lang="en-US"/>
              <a:pPr>
                <a:defRPr/>
              </a:pPr>
              <a:t>‹#›</a:t>
            </a:fld>
            <a:endParaRPr lang="en-US"/>
          </a:p>
        </p:txBody>
      </p:sp>
    </p:spTree>
    <p:extLst>
      <p:ext uri="{BB962C8B-B14F-4D97-AF65-F5344CB8AC3E}">
        <p14:creationId xmlns:p14="http://schemas.microsoft.com/office/powerpoint/2010/main" val="750494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cxnSp>
        <p:nvCxnSpPr>
          <p:cNvPr id="5" name="Straight Connector 4"/>
          <p:cNvCxnSpPr/>
          <p:nvPr/>
        </p:nvCxnSpPr>
        <p:spPr>
          <a:xfrm>
            <a:off x="452438" y="1281113"/>
            <a:ext cx="8237537" cy="1587"/>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376362"/>
            <a:ext cx="8229600" cy="4749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9"/>
          <p:cNvSpPr>
            <a:spLocks noGrp="1"/>
          </p:cNvSpPr>
          <p:nvPr>
            <p:ph type="body" sz="quarter" idx="13"/>
          </p:nvPr>
        </p:nvSpPr>
        <p:spPr>
          <a:xfrm>
            <a:off x="457200" y="838200"/>
            <a:ext cx="8229600" cy="342900"/>
          </a:xfrm>
        </p:spPr>
        <p:txBody>
          <a:bodyPr/>
          <a:lstStyle>
            <a:lvl1pPr>
              <a:buFontTx/>
              <a:buNone/>
              <a:defRPr sz="2000" b="0"/>
            </a:lvl1pPr>
          </a:lstStyle>
          <a:p>
            <a:pPr lvl="0"/>
            <a:r>
              <a:rPr lang="en-US" smtClean="0"/>
              <a:t>Click to edit Master text styles</a:t>
            </a:r>
          </a:p>
        </p:txBody>
      </p:sp>
      <p:sp>
        <p:nvSpPr>
          <p:cNvPr id="6" name="Date Placeholder 3"/>
          <p:cNvSpPr>
            <a:spLocks noGrp="1"/>
          </p:cNvSpPr>
          <p:nvPr>
            <p:ph type="dt" sz="half" idx="14"/>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780B9385-4236-4CB8-918E-344B8017542F}" type="datetime1">
              <a:rPr lang="en-US"/>
              <a:pPr>
                <a:defRPr/>
              </a:pPr>
              <a:t>9/26/2016</a:t>
            </a:fld>
            <a:endParaRPr lang="en-US"/>
          </a:p>
        </p:txBody>
      </p:sp>
      <p:sp>
        <p:nvSpPr>
          <p:cNvPr id="7" name="Footer Placeholder 4"/>
          <p:cNvSpPr>
            <a:spLocks noGrp="1"/>
          </p:cNvSpPr>
          <p:nvPr>
            <p:ph type="ftr" sz="quarter" idx="15"/>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endParaRPr lang="en-US"/>
          </a:p>
        </p:txBody>
      </p:sp>
      <p:sp>
        <p:nvSpPr>
          <p:cNvPr id="9" name="Slide Number Placeholder 5"/>
          <p:cNvSpPr>
            <a:spLocks noGrp="1"/>
          </p:cNvSpPr>
          <p:nvPr>
            <p:ph type="sldNum" sz="quarter" idx="16"/>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6D0C2E3A-CC32-4BF4-9048-314841C12378}" type="slidenum">
              <a:rPr lang="en-US"/>
              <a:pPr>
                <a:defRPr/>
              </a:pPr>
              <a:t>‹#›</a:t>
            </a:fld>
            <a:endParaRPr lang="en-US"/>
          </a:p>
        </p:txBody>
      </p:sp>
    </p:spTree>
    <p:extLst>
      <p:ext uri="{BB962C8B-B14F-4D97-AF65-F5344CB8AC3E}">
        <p14:creationId xmlns:p14="http://schemas.microsoft.com/office/powerpoint/2010/main" val="38661003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6364"/>
            <a:ext cx="3200400" cy="4749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86199" y="1376364"/>
            <a:ext cx="4800600" cy="4749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12A75845-0CB0-480C-86A7-3F08EE7052B5}" type="datetime1">
              <a:rPr lang="en-US"/>
              <a:pPr>
                <a:defRPr/>
              </a:pPr>
              <a:t>9/26/2016</a:t>
            </a:fld>
            <a:endParaRPr lang="en-US"/>
          </a:p>
        </p:txBody>
      </p:sp>
      <p:sp>
        <p:nvSpPr>
          <p:cNvPr id="6" name="Footer Placeholder 5"/>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endParaRPr lang="en-US"/>
          </a:p>
        </p:txBody>
      </p:sp>
      <p:sp>
        <p:nvSpPr>
          <p:cNvPr id="7" name="Slide Number Placeholder 6"/>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38B41828-B946-4D6E-B886-71EB35FE3840}" type="slidenum">
              <a:rPr lang="en-US"/>
              <a:pPr>
                <a:defRPr/>
              </a:pPr>
              <a:t>‹#›</a:t>
            </a:fld>
            <a:endParaRPr lang="en-US"/>
          </a:p>
        </p:txBody>
      </p:sp>
    </p:spTree>
    <p:extLst>
      <p:ext uri="{BB962C8B-B14F-4D97-AF65-F5344CB8AC3E}">
        <p14:creationId xmlns:p14="http://schemas.microsoft.com/office/powerpoint/2010/main" val="155223650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6364"/>
            <a:ext cx="4800600" cy="4749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489575" y="1376364"/>
            <a:ext cx="3200400" cy="4749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6785BC69-CF2E-41DE-AB8D-85861DDF2103}" type="datetime1">
              <a:rPr lang="en-US"/>
              <a:pPr>
                <a:defRPr/>
              </a:pPr>
              <a:t>9/26/2016</a:t>
            </a:fld>
            <a:endParaRPr lang="en-US"/>
          </a:p>
        </p:txBody>
      </p:sp>
      <p:sp>
        <p:nvSpPr>
          <p:cNvPr id="6" name="Footer Placeholder 5"/>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endParaRPr lang="en-US"/>
          </a:p>
        </p:txBody>
      </p:sp>
      <p:sp>
        <p:nvSpPr>
          <p:cNvPr id="7" name="Slide Number Placeholder 6"/>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AACE2A90-1F96-49BE-8D28-3D455BEF8350}" type="slidenum">
              <a:rPr lang="en-US"/>
              <a:pPr>
                <a:defRPr/>
              </a:pPr>
              <a:t>‹#›</a:t>
            </a:fld>
            <a:endParaRPr lang="en-US"/>
          </a:p>
        </p:txBody>
      </p:sp>
    </p:spTree>
    <p:extLst>
      <p:ext uri="{BB962C8B-B14F-4D97-AF65-F5344CB8AC3E}">
        <p14:creationId xmlns:p14="http://schemas.microsoft.com/office/powerpoint/2010/main" val="28128319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B40C0AD4-C30E-4551-B0B3-C3803277E358}" type="datetime1">
              <a:rPr lang="en-US"/>
              <a:pPr>
                <a:defRPr/>
              </a:pPr>
              <a:t>9/26/2016</a:t>
            </a:fld>
            <a:endParaRPr lang="en-US"/>
          </a:p>
        </p:txBody>
      </p:sp>
      <p:sp>
        <p:nvSpPr>
          <p:cNvPr id="4" name="Footer Placeholder 3"/>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endParaRPr lang="en-US"/>
          </a:p>
        </p:txBody>
      </p:sp>
      <p:sp>
        <p:nvSpPr>
          <p:cNvPr id="5" name="Slide Number Placeholder 4"/>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DCE39AA8-9C7D-4D65-AC79-F9E72A3DF623}" type="slidenum">
              <a:rPr lang="en-US"/>
              <a:pPr>
                <a:defRPr/>
              </a:pPr>
              <a:t>‹#›</a:t>
            </a:fld>
            <a:endParaRPr lang="en-US"/>
          </a:p>
        </p:txBody>
      </p:sp>
    </p:spTree>
    <p:extLst>
      <p:ext uri="{BB962C8B-B14F-4D97-AF65-F5344CB8AC3E}">
        <p14:creationId xmlns:p14="http://schemas.microsoft.com/office/powerpoint/2010/main" val="10401217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E6D4D8E2-41B7-4333-9093-E7D172D702FE}" type="datetime1">
              <a:rPr lang="en-US"/>
              <a:pPr>
                <a:defRPr/>
              </a:pPr>
              <a:t>9/26/2016</a:t>
            </a:fld>
            <a:endParaRPr lang="en-US"/>
          </a:p>
        </p:txBody>
      </p:sp>
      <p:sp>
        <p:nvSpPr>
          <p:cNvPr id="3" name="Footer Placeholder 2"/>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endParaRPr lang="en-US"/>
          </a:p>
        </p:txBody>
      </p:sp>
      <p:sp>
        <p:nvSpPr>
          <p:cNvPr id="4" name="Slide Number Placeholder 3"/>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097E5F91-61A9-47F6-9CDE-9D6AB7A6599C}" type="slidenum">
              <a:rPr lang="en-US"/>
              <a:pPr>
                <a:defRPr/>
              </a:pPr>
              <a:t>‹#›</a:t>
            </a:fld>
            <a:endParaRPr lang="en-US"/>
          </a:p>
        </p:txBody>
      </p:sp>
    </p:spTree>
    <p:extLst>
      <p:ext uri="{BB962C8B-B14F-4D97-AF65-F5344CB8AC3E}">
        <p14:creationId xmlns:p14="http://schemas.microsoft.com/office/powerpoint/2010/main" val="15083400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defTabSz="914400" eaLnBrk="0" fontAlgn="base" hangingPunct="0">
              <a:lnSpc>
                <a:spcPct val="120000"/>
              </a:lnSpc>
              <a:spcBef>
                <a:spcPct val="0"/>
              </a:spcBef>
              <a:spcAft>
                <a:spcPct val="0"/>
              </a:spcAft>
              <a:buClr>
                <a:srgbClr val="063DE8"/>
              </a:buClr>
              <a:buFont typeface="Wingdings" pitchFamily="2" charset="2"/>
              <a:buChar char="Ø"/>
              <a:defRPr b="1">
                <a:solidFill>
                  <a:schemeClr val="tx1"/>
                </a:solidFill>
                <a:latin typeface="Arial" charset="0"/>
                <a:ea typeface="ＭＳ Ｐゴシック" charset="0"/>
                <a:cs typeface="ＭＳ Ｐゴシック" charset="0"/>
              </a:defRPr>
            </a:lvl1pPr>
          </a:lstStyle>
          <a:p>
            <a:pPr>
              <a:defRPr/>
            </a:pPr>
            <a:fld id="{0FDA7499-B16B-4BF7-9183-F565362AA3D6}" type="datetimeFigureOut">
              <a:rPr lang="en-US"/>
              <a:pPr>
                <a:defRPr/>
              </a:pPr>
              <a:t>9/26/2016</a:t>
            </a:fld>
            <a:endParaRPr lang="en-US"/>
          </a:p>
        </p:txBody>
      </p:sp>
      <p:sp>
        <p:nvSpPr>
          <p:cNvPr id="5" name="Footer Placeholder 4"/>
          <p:cNvSpPr>
            <a:spLocks noGrp="1"/>
          </p:cNvSpPr>
          <p:nvPr>
            <p:ph type="ftr" sz="quarter" idx="11"/>
          </p:nvPr>
        </p:nvSpPr>
        <p:spPr/>
        <p:txBody>
          <a:bodyPr/>
          <a:lstStyle>
            <a:lvl1pPr defTabSz="914400" eaLnBrk="0" fontAlgn="base" hangingPunct="0">
              <a:lnSpc>
                <a:spcPct val="120000"/>
              </a:lnSpc>
              <a:spcBef>
                <a:spcPct val="0"/>
              </a:spcBef>
              <a:spcAft>
                <a:spcPct val="0"/>
              </a:spcAft>
              <a:buClr>
                <a:srgbClr val="063DE8"/>
              </a:buClr>
              <a:buFont typeface="Wingdings" pitchFamily="2" charset="2"/>
              <a:buChar char="Ø"/>
              <a:defRPr b="1">
                <a:solidFill>
                  <a:schemeClr val="tx1"/>
                </a:solidFill>
                <a:latin typeface="Arial"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fontAlgn="base" hangingPunct="0">
              <a:lnSpc>
                <a:spcPct val="120000"/>
              </a:lnSpc>
              <a:spcBef>
                <a:spcPct val="0"/>
              </a:spcBef>
              <a:spcAft>
                <a:spcPct val="0"/>
              </a:spcAft>
              <a:buClr>
                <a:srgbClr val="063DE8"/>
              </a:buClr>
              <a:buFont typeface="Wingdings" pitchFamily="2" charset="2"/>
              <a:buChar char="Ø"/>
              <a:defRPr b="1">
                <a:solidFill>
                  <a:schemeClr val="tx1"/>
                </a:solidFill>
                <a:latin typeface="Arial" charset="0"/>
                <a:ea typeface="ＭＳ Ｐゴシック" charset="0"/>
                <a:cs typeface="ＭＳ Ｐゴシック" charset="0"/>
              </a:defRPr>
            </a:lvl1pPr>
          </a:lstStyle>
          <a:p>
            <a:pPr>
              <a:defRPr/>
            </a:pPr>
            <a:fld id="{D71A0CF9-FD07-420A-83E1-2E82A3280BA2}" type="slidenum">
              <a:rPr lang="en-US"/>
              <a:pPr>
                <a:defRPr/>
              </a:pPr>
              <a:t>‹#›</a:t>
            </a:fld>
            <a:endParaRPr lang="en-US"/>
          </a:p>
        </p:txBody>
      </p:sp>
    </p:spTree>
    <p:extLst>
      <p:ext uri="{BB962C8B-B14F-4D97-AF65-F5344CB8AC3E}">
        <p14:creationId xmlns:p14="http://schemas.microsoft.com/office/powerpoint/2010/main" val="37843013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1" descr="ppt_cover_art_b.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JGI_logo_horiz_RG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7050" y="914400"/>
            <a:ext cx="5151438"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0"/>
            <a:ext cx="5783263" cy="15716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b="0">
              <a:solidFill>
                <a:prstClr val="white"/>
              </a:solidFill>
            </a:endParaRPr>
          </a:p>
        </p:txBody>
      </p:sp>
      <p:sp>
        <p:nvSpPr>
          <p:cNvPr id="2" name="Title 1"/>
          <p:cNvSpPr>
            <a:spLocks noGrp="1"/>
          </p:cNvSpPr>
          <p:nvPr>
            <p:ph type="ctrTitle"/>
          </p:nvPr>
        </p:nvSpPr>
        <p:spPr>
          <a:xfrm>
            <a:off x="465300" y="2905125"/>
            <a:ext cx="5338173" cy="1470025"/>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465300" y="5335592"/>
            <a:ext cx="4376809" cy="792158"/>
          </a:xfrm>
        </p:spPr>
        <p:txBody>
          <a:bodyPr>
            <a:normAutofit/>
          </a:bodyPr>
          <a:lstStyle>
            <a:lvl1pPr marL="0" indent="0" algn="l">
              <a:buNone/>
              <a:defRPr sz="2000" b="0">
                <a:solidFill>
                  <a:schemeClr val="bg1"/>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3163756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3E244F7D-9AAC-394B-8846-E4B87C82A680}" type="datetime1">
              <a:rPr lang="en-US"/>
              <a:pPr>
                <a:defRPr/>
              </a:pPr>
              <a:t>9/26/2016</a:t>
            </a:fld>
            <a:endParaRPr lang="en-US"/>
          </a:p>
        </p:txBody>
      </p:sp>
      <p:sp>
        <p:nvSpPr>
          <p:cNvPr id="5" name="Footer Placeholder 4"/>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833C3891-9E14-4C31-95CE-A2CE24B04109}" type="slidenum">
              <a:rPr lang="en-US"/>
              <a:pPr>
                <a:defRPr/>
              </a:pPr>
              <a:t>‹#›</a:t>
            </a:fld>
            <a:endParaRPr lang="en-US"/>
          </a:p>
        </p:txBody>
      </p:sp>
    </p:spTree>
    <p:extLst>
      <p:ext uri="{BB962C8B-B14F-4D97-AF65-F5344CB8AC3E}">
        <p14:creationId xmlns:p14="http://schemas.microsoft.com/office/powerpoint/2010/main" val="1814125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6222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cxnSp>
        <p:nvCxnSpPr>
          <p:cNvPr id="5" name="Straight Connector 4"/>
          <p:cNvCxnSpPr/>
          <p:nvPr/>
        </p:nvCxnSpPr>
        <p:spPr>
          <a:xfrm>
            <a:off x="452438" y="1281113"/>
            <a:ext cx="8237537" cy="1587"/>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376362"/>
            <a:ext cx="8229600" cy="4749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9"/>
          <p:cNvSpPr>
            <a:spLocks noGrp="1"/>
          </p:cNvSpPr>
          <p:nvPr>
            <p:ph type="body" sz="quarter" idx="13"/>
          </p:nvPr>
        </p:nvSpPr>
        <p:spPr>
          <a:xfrm>
            <a:off x="457200" y="838200"/>
            <a:ext cx="8229600" cy="342900"/>
          </a:xfrm>
        </p:spPr>
        <p:txBody>
          <a:bodyPr/>
          <a:lstStyle>
            <a:lvl1pPr>
              <a:buFontTx/>
              <a:buNone/>
              <a:defRPr sz="2000" b="0"/>
            </a:lvl1pPr>
          </a:lstStyle>
          <a:p>
            <a:pPr lvl="0"/>
            <a:r>
              <a:rPr lang="en-US" smtClean="0"/>
              <a:t>Click to edit Master text styles</a:t>
            </a:r>
          </a:p>
        </p:txBody>
      </p:sp>
      <p:sp>
        <p:nvSpPr>
          <p:cNvPr id="6" name="Date Placeholder 3"/>
          <p:cNvSpPr>
            <a:spLocks noGrp="1"/>
          </p:cNvSpPr>
          <p:nvPr>
            <p:ph type="dt" sz="half" idx="14"/>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9049ECFC-F19A-6941-8599-9107C5B88818}" type="datetime1">
              <a:rPr lang="en-US"/>
              <a:pPr>
                <a:defRPr/>
              </a:pPr>
              <a:t>9/26/2016</a:t>
            </a:fld>
            <a:endParaRPr lang="en-US"/>
          </a:p>
        </p:txBody>
      </p:sp>
      <p:sp>
        <p:nvSpPr>
          <p:cNvPr id="7" name="Footer Placeholder 4"/>
          <p:cNvSpPr>
            <a:spLocks noGrp="1"/>
          </p:cNvSpPr>
          <p:nvPr>
            <p:ph type="ftr" sz="quarter" idx="15"/>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endParaRPr lang="en-US"/>
          </a:p>
        </p:txBody>
      </p:sp>
      <p:sp>
        <p:nvSpPr>
          <p:cNvPr id="9" name="Slide Number Placeholder 5"/>
          <p:cNvSpPr>
            <a:spLocks noGrp="1"/>
          </p:cNvSpPr>
          <p:nvPr>
            <p:ph type="sldNum" sz="quarter" idx="16"/>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BAB085D4-4E26-4508-944A-9D0AD4D33EA2}" type="slidenum">
              <a:rPr lang="en-US"/>
              <a:pPr>
                <a:defRPr/>
              </a:pPr>
              <a:t>‹#›</a:t>
            </a:fld>
            <a:endParaRPr lang="en-US"/>
          </a:p>
        </p:txBody>
      </p:sp>
    </p:spTree>
    <p:extLst>
      <p:ext uri="{BB962C8B-B14F-4D97-AF65-F5344CB8AC3E}">
        <p14:creationId xmlns:p14="http://schemas.microsoft.com/office/powerpoint/2010/main" val="27171100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6364"/>
            <a:ext cx="3200400" cy="4749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86199" y="1376364"/>
            <a:ext cx="4800600" cy="4749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48B0A0D4-BB04-864F-8C54-41CB4105AC4B}" type="datetime1">
              <a:rPr lang="en-US"/>
              <a:pPr>
                <a:defRPr/>
              </a:pPr>
              <a:t>9/26/2016</a:t>
            </a:fld>
            <a:endParaRPr lang="en-US"/>
          </a:p>
        </p:txBody>
      </p:sp>
      <p:sp>
        <p:nvSpPr>
          <p:cNvPr id="6" name="Footer Placeholder 5"/>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endParaRPr lang="en-US"/>
          </a:p>
        </p:txBody>
      </p:sp>
      <p:sp>
        <p:nvSpPr>
          <p:cNvPr id="7" name="Slide Number Placeholder 6"/>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A37201FE-73BB-4A71-8CE7-F3E2C35FA0F0}" type="slidenum">
              <a:rPr lang="en-US"/>
              <a:pPr>
                <a:defRPr/>
              </a:pPr>
              <a:t>‹#›</a:t>
            </a:fld>
            <a:endParaRPr lang="en-US"/>
          </a:p>
        </p:txBody>
      </p:sp>
    </p:spTree>
    <p:extLst>
      <p:ext uri="{BB962C8B-B14F-4D97-AF65-F5344CB8AC3E}">
        <p14:creationId xmlns:p14="http://schemas.microsoft.com/office/powerpoint/2010/main" val="260732742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6364"/>
            <a:ext cx="4800600" cy="4749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489575" y="1376364"/>
            <a:ext cx="3200400" cy="4749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03CC5976-8BD1-6348-B676-29BEDA7E7BE3}" type="datetime1">
              <a:rPr lang="en-US"/>
              <a:pPr>
                <a:defRPr/>
              </a:pPr>
              <a:t>9/26/2016</a:t>
            </a:fld>
            <a:endParaRPr lang="en-US"/>
          </a:p>
        </p:txBody>
      </p:sp>
      <p:sp>
        <p:nvSpPr>
          <p:cNvPr id="6" name="Footer Placeholder 5"/>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endParaRPr lang="en-US"/>
          </a:p>
        </p:txBody>
      </p:sp>
      <p:sp>
        <p:nvSpPr>
          <p:cNvPr id="7" name="Slide Number Placeholder 6"/>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A933E4FF-1776-4FDD-91DA-8DC7BB07FDA4}" type="slidenum">
              <a:rPr lang="en-US"/>
              <a:pPr>
                <a:defRPr/>
              </a:pPr>
              <a:t>‹#›</a:t>
            </a:fld>
            <a:endParaRPr lang="en-US"/>
          </a:p>
        </p:txBody>
      </p:sp>
    </p:spTree>
    <p:extLst>
      <p:ext uri="{BB962C8B-B14F-4D97-AF65-F5344CB8AC3E}">
        <p14:creationId xmlns:p14="http://schemas.microsoft.com/office/powerpoint/2010/main" val="123017944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057A2E40-6CED-F041-A3E9-444DF7D65DEC}" type="datetime1">
              <a:rPr lang="en-US"/>
              <a:pPr>
                <a:defRPr/>
              </a:pPr>
              <a:t>9/26/2016</a:t>
            </a:fld>
            <a:endParaRPr lang="en-US"/>
          </a:p>
        </p:txBody>
      </p:sp>
      <p:sp>
        <p:nvSpPr>
          <p:cNvPr id="4" name="Footer Placeholder 3"/>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endParaRPr lang="en-US"/>
          </a:p>
        </p:txBody>
      </p:sp>
      <p:sp>
        <p:nvSpPr>
          <p:cNvPr id="5" name="Slide Number Placeholder 4"/>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39B3508D-2B2E-493A-999C-89DFABBBA8C4}" type="slidenum">
              <a:rPr lang="en-US"/>
              <a:pPr>
                <a:defRPr/>
              </a:pPr>
              <a:t>‹#›</a:t>
            </a:fld>
            <a:endParaRPr lang="en-US"/>
          </a:p>
        </p:txBody>
      </p:sp>
    </p:spTree>
    <p:extLst>
      <p:ext uri="{BB962C8B-B14F-4D97-AF65-F5344CB8AC3E}">
        <p14:creationId xmlns:p14="http://schemas.microsoft.com/office/powerpoint/2010/main" val="162775503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2984AA52-BE8C-5A42-93C5-E04636BDB864}" type="datetime1">
              <a:rPr lang="en-US"/>
              <a:pPr>
                <a:defRPr/>
              </a:pPr>
              <a:t>9/26/2016</a:t>
            </a:fld>
            <a:endParaRPr lang="en-US"/>
          </a:p>
        </p:txBody>
      </p:sp>
      <p:sp>
        <p:nvSpPr>
          <p:cNvPr id="3" name="Footer Placeholder 2"/>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endParaRPr lang="en-US"/>
          </a:p>
        </p:txBody>
      </p:sp>
      <p:sp>
        <p:nvSpPr>
          <p:cNvPr id="4" name="Slide Number Placeholder 3"/>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vl1pPr>
          </a:lstStyle>
          <a:p>
            <a:pPr>
              <a:defRPr/>
            </a:pPr>
            <a:fld id="{E641C381-4DAC-43D5-B1E2-68887725FB74}" type="slidenum">
              <a:rPr lang="en-US"/>
              <a:pPr>
                <a:defRPr/>
              </a:pPr>
              <a:t>‹#›</a:t>
            </a:fld>
            <a:endParaRPr lang="en-US"/>
          </a:p>
        </p:txBody>
      </p:sp>
    </p:spTree>
    <p:extLst>
      <p:ext uri="{BB962C8B-B14F-4D97-AF65-F5344CB8AC3E}">
        <p14:creationId xmlns:p14="http://schemas.microsoft.com/office/powerpoint/2010/main" val="333960575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1" descr="ppt_cover_art_b.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0"/>
            <a:ext cx="5783263" cy="15716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b="0">
              <a:solidFill>
                <a:prstClr val="white"/>
              </a:solidFill>
            </a:endParaRPr>
          </a:p>
        </p:txBody>
      </p:sp>
      <p:pic>
        <p:nvPicPr>
          <p:cNvPr id="6" name="Picture 16" descr="JGI_logo_horiz_RG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7050" y="914400"/>
            <a:ext cx="5151438"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65300" y="2905125"/>
            <a:ext cx="5338173"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465300" y="5335592"/>
            <a:ext cx="4376809" cy="792158"/>
          </a:xfrm>
        </p:spPr>
        <p:txBody>
          <a:bodyPr>
            <a:normAutofit/>
          </a:bodyPr>
          <a:lstStyle>
            <a:lvl1pPr marL="0" indent="0" algn="l">
              <a:buNone/>
              <a:defRPr sz="2000" b="0">
                <a:solidFill>
                  <a:schemeClr val="bg1"/>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14052857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3E244F7D-9AAC-394B-8846-E4B87C82A680}" type="datetime1">
              <a:rPr lang="en-US"/>
              <a:pPr>
                <a:defRPr/>
              </a:pPr>
              <a:t>9/26/2016</a:t>
            </a:fld>
            <a:endParaRPr lang="en-US"/>
          </a:p>
        </p:txBody>
      </p:sp>
      <p:sp>
        <p:nvSpPr>
          <p:cNvPr id="5" name="Footer Placeholder 4"/>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E1019063-0E46-46CE-88AD-9EBB2750C5A5}" type="slidenum">
              <a:rPr lang="en-US"/>
              <a:pPr>
                <a:defRPr/>
              </a:pPr>
              <a:t>‹#›</a:t>
            </a:fld>
            <a:endParaRPr lang="en-US"/>
          </a:p>
        </p:txBody>
      </p:sp>
    </p:spTree>
    <p:extLst>
      <p:ext uri="{BB962C8B-B14F-4D97-AF65-F5344CB8AC3E}">
        <p14:creationId xmlns:p14="http://schemas.microsoft.com/office/powerpoint/2010/main" val="129669709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cxnSp>
        <p:nvCxnSpPr>
          <p:cNvPr id="5" name="Straight Connector 4"/>
          <p:cNvCxnSpPr/>
          <p:nvPr/>
        </p:nvCxnSpPr>
        <p:spPr>
          <a:xfrm>
            <a:off x="452438" y="1281113"/>
            <a:ext cx="8237537" cy="1587"/>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376362"/>
            <a:ext cx="8229600" cy="474980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9"/>
          <p:cNvSpPr>
            <a:spLocks noGrp="1"/>
          </p:cNvSpPr>
          <p:nvPr>
            <p:ph type="body" sz="quarter" idx="13"/>
          </p:nvPr>
        </p:nvSpPr>
        <p:spPr>
          <a:xfrm>
            <a:off x="457200" y="838200"/>
            <a:ext cx="8229600" cy="342900"/>
          </a:xfrm>
        </p:spPr>
        <p:txBody>
          <a:bodyPr/>
          <a:lstStyle>
            <a:lvl1pPr>
              <a:buFontTx/>
              <a:buNone/>
              <a:defRPr sz="2000" b="0"/>
            </a:lvl1pPr>
          </a:lstStyle>
          <a:p>
            <a:pPr lvl="0"/>
            <a:r>
              <a:rPr lang="en-US" dirty="0" smtClean="0"/>
              <a:t>Click to edit Master text styles</a:t>
            </a:r>
          </a:p>
        </p:txBody>
      </p:sp>
      <p:sp>
        <p:nvSpPr>
          <p:cNvPr id="6" name="Date Placeholder 3"/>
          <p:cNvSpPr>
            <a:spLocks noGrp="1"/>
          </p:cNvSpPr>
          <p:nvPr>
            <p:ph type="dt" sz="half" idx="14"/>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9049ECFC-F19A-6941-8599-9107C5B88818}" type="datetime1">
              <a:rPr lang="en-US"/>
              <a:pPr>
                <a:defRPr/>
              </a:pPr>
              <a:t>9/26/2016</a:t>
            </a:fld>
            <a:endParaRPr lang="en-US"/>
          </a:p>
        </p:txBody>
      </p:sp>
      <p:sp>
        <p:nvSpPr>
          <p:cNvPr id="7" name="Footer Placeholder 4"/>
          <p:cNvSpPr>
            <a:spLocks noGrp="1"/>
          </p:cNvSpPr>
          <p:nvPr>
            <p:ph type="ftr" sz="quarter" idx="15"/>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endParaRPr lang="en-US"/>
          </a:p>
        </p:txBody>
      </p:sp>
      <p:sp>
        <p:nvSpPr>
          <p:cNvPr id="9" name="Slide Number Placeholder 5"/>
          <p:cNvSpPr>
            <a:spLocks noGrp="1"/>
          </p:cNvSpPr>
          <p:nvPr>
            <p:ph type="sldNum" sz="quarter" idx="16"/>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32F6C99F-622C-48E3-ADFE-DC1D085D751A}" type="slidenum">
              <a:rPr lang="en-US"/>
              <a:pPr>
                <a:defRPr/>
              </a:pPr>
              <a:t>‹#›</a:t>
            </a:fld>
            <a:endParaRPr lang="en-US"/>
          </a:p>
        </p:txBody>
      </p:sp>
    </p:spTree>
    <p:extLst>
      <p:ext uri="{BB962C8B-B14F-4D97-AF65-F5344CB8AC3E}">
        <p14:creationId xmlns:p14="http://schemas.microsoft.com/office/powerpoint/2010/main" val="296229505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6364"/>
            <a:ext cx="3200400" cy="4749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3886199" y="1376364"/>
            <a:ext cx="4800600" cy="4749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level5.25</a:t>
            </a:r>
          </a:p>
          <a:p>
            <a:pPr lvl="4"/>
            <a:endParaRPr lang="en-US" dirty="0" smtClean="0"/>
          </a:p>
          <a:p>
            <a:pPr lvl="4"/>
            <a:endParaRPr lang="en-US" dirty="0"/>
          </a:p>
        </p:txBody>
      </p:sp>
      <p:sp>
        <p:nvSpPr>
          <p:cNvPr id="5" name="Date Placeholder 4"/>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48B0A0D4-BB04-864F-8C54-41CB4105AC4B}" type="datetime1">
              <a:rPr lang="en-US"/>
              <a:pPr>
                <a:defRPr/>
              </a:pPr>
              <a:t>9/26/2016</a:t>
            </a:fld>
            <a:endParaRPr lang="en-US"/>
          </a:p>
        </p:txBody>
      </p:sp>
      <p:sp>
        <p:nvSpPr>
          <p:cNvPr id="6" name="Footer Placeholder 5"/>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59ED4E0E-B32D-4659-A1F0-9637E5E014FC}" type="slidenum">
              <a:rPr lang="en-US"/>
              <a:pPr>
                <a:defRPr/>
              </a:pPr>
              <a:t>‹#›</a:t>
            </a:fld>
            <a:endParaRPr lang="en-US"/>
          </a:p>
        </p:txBody>
      </p:sp>
    </p:spTree>
    <p:extLst>
      <p:ext uri="{BB962C8B-B14F-4D97-AF65-F5344CB8AC3E}">
        <p14:creationId xmlns:p14="http://schemas.microsoft.com/office/powerpoint/2010/main" val="417933983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6364"/>
            <a:ext cx="4800600" cy="4749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489575" y="1376364"/>
            <a:ext cx="3200400" cy="4749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level5.25</a:t>
            </a:r>
          </a:p>
          <a:p>
            <a:pPr lvl="4"/>
            <a:endParaRPr lang="en-US" dirty="0" smtClean="0"/>
          </a:p>
          <a:p>
            <a:pPr lvl="4"/>
            <a:endParaRPr lang="en-US" dirty="0"/>
          </a:p>
        </p:txBody>
      </p:sp>
      <p:sp>
        <p:nvSpPr>
          <p:cNvPr id="5" name="Date Placeholder 4"/>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03CC5976-8BD1-6348-B676-29BEDA7E7BE3}" type="datetime1">
              <a:rPr lang="en-US"/>
              <a:pPr>
                <a:defRPr/>
              </a:pPr>
              <a:t>9/26/2016</a:t>
            </a:fld>
            <a:endParaRPr lang="en-US"/>
          </a:p>
        </p:txBody>
      </p:sp>
      <p:sp>
        <p:nvSpPr>
          <p:cNvPr id="6" name="Footer Placeholder 5"/>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FCD8C67B-E65A-4F40-8970-B3AEF2855204}" type="slidenum">
              <a:rPr lang="en-US"/>
              <a:pPr>
                <a:defRPr/>
              </a:pPr>
              <a:t>‹#›</a:t>
            </a:fld>
            <a:endParaRPr lang="en-US"/>
          </a:p>
        </p:txBody>
      </p:sp>
    </p:spTree>
    <p:extLst>
      <p:ext uri="{BB962C8B-B14F-4D97-AF65-F5344CB8AC3E}">
        <p14:creationId xmlns:p14="http://schemas.microsoft.com/office/powerpoint/2010/main" val="2199712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585907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057A2E40-6CED-F041-A3E9-444DF7D65DEC}" type="datetime1">
              <a:rPr lang="en-US"/>
              <a:pPr>
                <a:defRPr/>
              </a:pPr>
              <a:t>9/26/2016</a:t>
            </a:fld>
            <a:endParaRPr lang="en-US"/>
          </a:p>
        </p:txBody>
      </p:sp>
      <p:sp>
        <p:nvSpPr>
          <p:cNvPr id="4" name="Footer Placeholder 3"/>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endParaRPr lang="en-US"/>
          </a:p>
        </p:txBody>
      </p:sp>
      <p:sp>
        <p:nvSpPr>
          <p:cNvPr id="5" name="Slide Number Placeholder 4"/>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01714F02-456F-49BE-804D-EABDAF26C75F}" type="slidenum">
              <a:rPr lang="en-US"/>
              <a:pPr>
                <a:defRPr/>
              </a:pPr>
              <a:t>‹#›</a:t>
            </a:fld>
            <a:endParaRPr lang="en-US"/>
          </a:p>
        </p:txBody>
      </p:sp>
    </p:spTree>
    <p:extLst>
      <p:ext uri="{BB962C8B-B14F-4D97-AF65-F5344CB8AC3E}">
        <p14:creationId xmlns:p14="http://schemas.microsoft.com/office/powerpoint/2010/main" val="38403097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2984AA52-BE8C-5A42-93C5-E04636BDB864}" type="datetime1">
              <a:rPr lang="en-US"/>
              <a:pPr>
                <a:defRPr/>
              </a:pPr>
              <a:t>9/26/2016</a:t>
            </a:fld>
            <a:endParaRPr lang="en-US"/>
          </a:p>
        </p:txBody>
      </p:sp>
      <p:sp>
        <p:nvSpPr>
          <p:cNvPr id="3" name="Footer Placeholder 2"/>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endParaRPr lang="en-US"/>
          </a:p>
        </p:txBody>
      </p:sp>
      <p:sp>
        <p:nvSpPr>
          <p:cNvPr id="4" name="Slide Number Placeholder 3"/>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A3C6F44A-EFC6-404F-910C-D9B56BFF76F4}" type="slidenum">
              <a:rPr lang="en-US"/>
              <a:pPr>
                <a:defRPr/>
              </a:pPr>
              <a:t>‹#›</a:t>
            </a:fld>
            <a:endParaRPr lang="en-US"/>
          </a:p>
        </p:txBody>
      </p:sp>
    </p:spTree>
    <p:extLst>
      <p:ext uri="{BB962C8B-B14F-4D97-AF65-F5344CB8AC3E}">
        <p14:creationId xmlns:p14="http://schemas.microsoft.com/office/powerpoint/2010/main" val="200376522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2_Picture with Caption">
    <p:bg>
      <p:bgPr>
        <a:pattFill prst="zigZag">
          <a:fgClr>
            <a:srgbClr val="74A510"/>
          </a:fgClr>
          <a:bgClr>
            <a:schemeClr val="bg1"/>
          </a:bgClr>
        </a:pattFill>
        <a:effectLst/>
      </p:bgPr>
    </p:bg>
    <p:spTree>
      <p:nvGrpSpPr>
        <p:cNvPr id="1" name=""/>
        <p:cNvGrpSpPr/>
        <p:nvPr/>
      </p:nvGrpSpPr>
      <p:grpSpPr>
        <a:xfrm>
          <a:off x="0" y="0"/>
          <a:ext cx="0" cy="0"/>
          <a:chOff x="0" y="0"/>
          <a:chExt cx="0" cy="0"/>
        </a:xfrm>
      </p:grpSpPr>
      <p:sp>
        <p:nvSpPr>
          <p:cNvPr id="4" name="Rectangle 3"/>
          <p:cNvSpPr/>
          <p:nvPr/>
        </p:nvSpPr>
        <p:spPr>
          <a:xfrm>
            <a:off x="4651375" y="6088063"/>
            <a:ext cx="3505200" cy="82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1800" b="0">
              <a:solidFill>
                <a:prstClr val="white"/>
              </a:solidFill>
            </a:endParaRPr>
          </a:p>
        </p:txBody>
      </p:sp>
      <p:sp>
        <p:nvSpPr>
          <p:cNvPr id="5" name="Rectangle 4"/>
          <p:cNvSpPr/>
          <p:nvPr/>
        </p:nvSpPr>
        <p:spPr>
          <a:xfrm>
            <a:off x="4651375" y="6088063"/>
            <a:ext cx="3505200" cy="82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1800" b="0">
              <a:solidFill>
                <a:prstClr val="white"/>
              </a:solidFill>
            </a:endParaRPr>
          </a:p>
        </p:txBody>
      </p:sp>
      <p:sp>
        <p:nvSpPr>
          <p:cNvPr id="6" name="Rectangle 5"/>
          <p:cNvSpPr/>
          <p:nvPr/>
        </p:nvSpPr>
        <p:spPr>
          <a:xfrm>
            <a:off x="4651375" y="6088063"/>
            <a:ext cx="3505200" cy="82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1800" b="0">
              <a:solidFill>
                <a:prstClr val="white"/>
              </a:solidFill>
            </a:endParaRPr>
          </a:p>
        </p:txBody>
      </p:sp>
      <p:sp>
        <p:nvSpPr>
          <p:cNvPr id="7" name="Rectangle 6"/>
          <p:cNvSpPr/>
          <p:nvPr/>
        </p:nvSpPr>
        <p:spPr>
          <a:xfrm>
            <a:off x="4557713" y="149225"/>
            <a:ext cx="4483100" cy="6272213"/>
          </a:xfrm>
          <a:prstGeom prst="rect">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1800" b="0">
              <a:solidFill>
                <a:prstClr val="white"/>
              </a:solidFill>
            </a:endParaRPr>
          </a:p>
        </p:txBody>
      </p:sp>
      <p:sp>
        <p:nvSpPr>
          <p:cNvPr id="8" name="Rectangle 7"/>
          <p:cNvSpPr/>
          <p:nvPr/>
        </p:nvSpPr>
        <p:spPr>
          <a:xfrm>
            <a:off x="4646613" y="6208713"/>
            <a:ext cx="3505200" cy="82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1800" b="0">
              <a:solidFill>
                <a:prstClr val="white"/>
              </a:solidFill>
            </a:endParaRPr>
          </a:p>
        </p:txBody>
      </p:sp>
      <p:pic>
        <p:nvPicPr>
          <p:cNvPr id="9" name="Picture 13" descr="LBNL_Full_Logo_Final.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50163" y="193675"/>
            <a:ext cx="1171575"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p:cNvCxnSpPr/>
          <p:nvPr/>
        </p:nvCxnSpPr>
        <p:spPr>
          <a:xfrm>
            <a:off x="4733925" y="4410075"/>
            <a:ext cx="4087813" cy="0"/>
          </a:xfrm>
          <a:prstGeom prst="line">
            <a:avLst/>
          </a:prstGeom>
          <a:ln w="25400"/>
        </p:spPr>
        <p:style>
          <a:lnRef idx="2">
            <a:schemeClr val="accent1"/>
          </a:lnRef>
          <a:fillRef idx="0">
            <a:schemeClr val="accent1"/>
          </a:fillRef>
          <a:effectRef idx="1">
            <a:schemeClr val="accent1"/>
          </a:effectRef>
          <a:fontRef idx="minor">
            <a:schemeClr val="tx1"/>
          </a:fontRef>
        </p:style>
      </p:cxnSp>
      <p:pic>
        <p:nvPicPr>
          <p:cNvPr id="11" name="Picture 15" descr="BioSciences_logo_RGB.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22800" y="150813"/>
            <a:ext cx="2320925"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https://ci4.googleusercontent.com/proxy/WYUZyR3K-cnnwjWmR_ufXzWp3hj8ZqlVsIDncsKmQVeTP49cbT1pVy4gHjB_rkaYguRW1X-ktk_uGqgD4dwug1toJbrrvKv8KDHeNGT1ezQMCXjpHAcnUc42dRbn-JpHPtMdbZW94x_OltM9DfEO7oG70O0a7UefKuApNHeeokmT5GBJNnKYwI7bI-k9eYU=s0-d-e1-ft#http://science.energy.gov/%7E/media/_/images/about/resources/logos/png/high-res/RGB_Color-Seal_Green-Mark_SC_Horizonta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13" y="6026150"/>
            <a:ext cx="2235200"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 name="Title 1"/>
          <p:cNvSpPr>
            <a:spLocks noGrp="1"/>
          </p:cNvSpPr>
          <p:nvPr>
            <p:ph type="ctrTitle"/>
          </p:nvPr>
        </p:nvSpPr>
        <p:spPr>
          <a:xfrm>
            <a:off x="4733365" y="1394461"/>
            <a:ext cx="4088391" cy="3016176"/>
          </a:xfrm>
        </p:spPr>
        <p:txBody>
          <a:bodyPr>
            <a:normAutofit/>
          </a:bodyPr>
          <a:lstStyle>
            <a:lvl1pPr algn="l">
              <a:defRPr sz="3600" baseline="0">
                <a:solidFill>
                  <a:schemeClr val="tx1"/>
                </a:solidFill>
              </a:defRPr>
            </a:lvl1pPr>
          </a:lstStyle>
          <a:p>
            <a:endParaRPr lang="en-US" dirty="0"/>
          </a:p>
        </p:txBody>
      </p:sp>
      <p:sp>
        <p:nvSpPr>
          <p:cNvPr id="214" name="Subtitle 2"/>
          <p:cNvSpPr>
            <a:spLocks noGrp="1"/>
          </p:cNvSpPr>
          <p:nvPr>
            <p:ph type="subTitle" idx="13"/>
          </p:nvPr>
        </p:nvSpPr>
        <p:spPr>
          <a:xfrm>
            <a:off x="4733365" y="4421080"/>
            <a:ext cx="4220135" cy="1787668"/>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5511278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cxnSp>
        <p:nvCxnSpPr>
          <p:cNvPr id="4" name="Straight Connector 3"/>
          <p:cNvCxnSpPr/>
          <p:nvPr/>
        </p:nvCxnSpPr>
        <p:spPr>
          <a:xfrm>
            <a:off x="0" y="995363"/>
            <a:ext cx="7108825" cy="0"/>
          </a:xfrm>
          <a:prstGeom prst="line">
            <a:avLst/>
          </a:prstGeom>
          <a:ln w="25400"/>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normAutofit/>
          </a:bodyPr>
          <a:lstStyle>
            <a:lvl1pPr>
              <a:defRPr sz="1800" baseline="0"/>
            </a:lvl1pPr>
          </a:lstStyle>
          <a:p>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p:cNvSpPr>
            <a:spLocks noGrp="1"/>
          </p:cNvSpPr>
          <p:nvPr>
            <p:ph type="sldNum" sz="quarter"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0BB33972-9007-4EA1-9780-3AC0A4FAFCE3}" type="slidenum">
              <a:rPr lang="en-US"/>
              <a:pPr>
                <a:defRPr/>
              </a:pPr>
              <a:t>‹#›</a:t>
            </a:fld>
            <a:endParaRPr lang="en-US"/>
          </a:p>
        </p:txBody>
      </p:sp>
    </p:spTree>
    <p:extLst>
      <p:ext uri="{BB962C8B-B14F-4D97-AF65-F5344CB8AC3E}">
        <p14:creationId xmlns:p14="http://schemas.microsoft.com/office/powerpoint/2010/main" val="4666934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cxnSp>
        <p:nvCxnSpPr>
          <p:cNvPr id="5" name="Straight Connector 4"/>
          <p:cNvCxnSpPr/>
          <p:nvPr/>
        </p:nvCxnSpPr>
        <p:spPr>
          <a:xfrm>
            <a:off x="0" y="995363"/>
            <a:ext cx="7108825" cy="0"/>
          </a:xfrm>
          <a:prstGeom prst="line">
            <a:avLst/>
          </a:prstGeom>
          <a:ln w="25400"/>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normAutofit/>
          </a:bodyPr>
          <a:lstStyle>
            <a:lvl1pPr>
              <a:defRPr sz="1800"/>
            </a:lvl1pPr>
          </a:lstStyle>
          <a:p>
            <a:r>
              <a:rPr lang="en-US" dirty="0" smtClean="0"/>
              <a:t>Click to edit Master title style</a:t>
            </a:r>
            <a:endParaRPr lang="en-US" dirty="0"/>
          </a:p>
        </p:txBody>
      </p:sp>
      <p:sp>
        <p:nvSpPr>
          <p:cNvPr id="9" name="Content Placeholder 8"/>
          <p:cNvSpPr>
            <a:spLocks noGrp="1"/>
          </p:cNvSpPr>
          <p:nvPr>
            <p:ph sz="quarter" idx="13"/>
          </p:nvPr>
        </p:nvSpPr>
        <p:spPr>
          <a:xfrm>
            <a:off x="1042416" y="995822"/>
            <a:ext cx="3419856" cy="5862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17138" y="995822"/>
            <a:ext cx="3419856" cy="5862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6"/>
          <p:cNvSpPr>
            <a:spLocks noGrp="1"/>
          </p:cNvSpPr>
          <p:nvPr>
            <p:ph type="sldNum" sz="quarter" idx="15"/>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525F52B4-14C8-428A-9376-D156439EC922}" type="slidenum">
              <a:rPr lang="en-US"/>
              <a:pPr>
                <a:defRPr/>
              </a:pPr>
              <a:t>‹#›</a:t>
            </a:fld>
            <a:endParaRPr lang="en-US" dirty="0"/>
          </a:p>
        </p:txBody>
      </p:sp>
    </p:spTree>
    <p:extLst>
      <p:ext uri="{BB962C8B-B14F-4D97-AF65-F5344CB8AC3E}">
        <p14:creationId xmlns:p14="http://schemas.microsoft.com/office/powerpoint/2010/main" val="346438610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3_Comparison">
    <p:spTree>
      <p:nvGrpSpPr>
        <p:cNvPr id="1" name=""/>
        <p:cNvGrpSpPr/>
        <p:nvPr/>
      </p:nvGrpSpPr>
      <p:grpSpPr>
        <a:xfrm>
          <a:off x="0" y="0"/>
          <a:ext cx="0" cy="0"/>
          <a:chOff x="0" y="0"/>
          <a:chExt cx="0" cy="0"/>
        </a:xfrm>
      </p:grpSpPr>
      <p:cxnSp>
        <p:nvCxnSpPr>
          <p:cNvPr id="7" name="Straight Connector 6"/>
          <p:cNvCxnSpPr/>
          <p:nvPr/>
        </p:nvCxnSpPr>
        <p:spPr>
          <a:xfrm>
            <a:off x="0" y="995363"/>
            <a:ext cx="7108825" cy="0"/>
          </a:xfrm>
          <a:prstGeom prst="line">
            <a:avLst/>
          </a:prstGeom>
          <a:ln w="25400"/>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normAutofit/>
          </a:bodyPr>
          <a:lstStyle>
            <a:lvl1pPr>
              <a:defRPr sz="1800"/>
            </a:lvl1pPr>
          </a:lstStyle>
          <a:p>
            <a:r>
              <a:rPr lang="en-US" dirty="0" smtClean="0"/>
              <a:t>Click to edit Master title style</a:t>
            </a:r>
            <a:endParaRPr lang="en-US" dirty="0"/>
          </a:p>
        </p:txBody>
      </p:sp>
      <p:sp>
        <p:nvSpPr>
          <p:cNvPr id="3" name="Text Placeholder 2"/>
          <p:cNvSpPr>
            <a:spLocks noGrp="1"/>
          </p:cNvSpPr>
          <p:nvPr>
            <p:ph type="body" idx="1"/>
          </p:nvPr>
        </p:nvSpPr>
        <p:spPr>
          <a:xfrm>
            <a:off x="1041721" y="2114317"/>
            <a:ext cx="3427538" cy="841454"/>
          </a:xfrm>
        </p:spPr>
        <p:txBody>
          <a:bodyPr anchor="b"/>
          <a:lstStyle>
            <a:lvl1pPr marL="0" indent="0">
              <a:buNone/>
              <a:defRPr sz="2400" b="1">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153" y="2114317"/>
            <a:ext cx="3422402" cy="841455"/>
          </a:xfrm>
        </p:spPr>
        <p:txBody>
          <a:bodyPr anchor="b"/>
          <a:lstStyle>
            <a:lvl1pPr marL="0" indent="0">
              <a:buNone/>
              <a:defRPr sz="2400" b="1">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8"/>
          <p:cNvSpPr>
            <a:spLocks noGrp="1"/>
          </p:cNvSpPr>
          <p:nvPr>
            <p:ph type="sldNum" sz="quarter"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88267751-A903-4BD5-BC55-BECB102A259E}" type="slidenum">
              <a:rPr lang="en-US"/>
              <a:pPr>
                <a:defRPr/>
              </a:pPr>
              <a:t>‹#›</a:t>
            </a:fld>
            <a:endParaRPr lang="en-US"/>
          </a:p>
        </p:txBody>
      </p:sp>
    </p:spTree>
    <p:extLst>
      <p:ext uri="{BB962C8B-B14F-4D97-AF65-F5344CB8AC3E}">
        <p14:creationId xmlns:p14="http://schemas.microsoft.com/office/powerpoint/2010/main" val="192596672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2_Picture with Caption">
    <p:bg>
      <p:bgPr>
        <a:pattFill prst="zigZag">
          <a:fgClr>
            <a:srgbClr val="74A510"/>
          </a:fgClr>
          <a:bgClr>
            <a:schemeClr val="bg1"/>
          </a:bgClr>
        </a:pattFill>
        <a:effectLst/>
      </p:bgPr>
    </p:bg>
    <p:spTree>
      <p:nvGrpSpPr>
        <p:cNvPr id="1" name=""/>
        <p:cNvGrpSpPr/>
        <p:nvPr/>
      </p:nvGrpSpPr>
      <p:grpSpPr>
        <a:xfrm>
          <a:off x="0" y="0"/>
          <a:ext cx="0" cy="0"/>
          <a:chOff x="0" y="0"/>
          <a:chExt cx="0" cy="0"/>
        </a:xfrm>
      </p:grpSpPr>
      <p:sp>
        <p:nvSpPr>
          <p:cNvPr id="4" name="Rectangle 3"/>
          <p:cNvSpPr/>
          <p:nvPr/>
        </p:nvSpPr>
        <p:spPr>
          <a:xfrm>
            <a:off x="4651375" y="6088063"/>
            <a:ext cx="3505200" cy="82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1800" b="0">
              <a:solidFill>
                <a:prstClr val="white"/>
              </a:solidFill>
            </a:endParaRPr>
          </a:p>
        </p:txBody>
      </p:sp>
      <p:sp>
        <p:nvSpPr>
          <p:cNvPr id="5" name="Rectangle 4"/>
          <p:cNvSpPr/>
          <p:nvPr/>
        </p:nvSpPr>
        <p:spPr>
          <a:xfrm>
            <a:off x="4651375" y="6088063"/>
            <a:ext cx="3505200" cy="82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1800" b="0">
              <a:solidFill>
                <a:prstClr val="white"/>
              </a:solidFill>
            </a:endParaRPr>
          </a:p>
        </p:txBody>
      </p:sp>
      <p:sp>
        <p:nvSpPr>
          <p:cNvPr id="6" name="Rectangle 5"/>
          <p:cNvSpPr/>
          <p:nvPr/>
        </p:nvSpPr>
        <p:spPr>
          <a:xfrm>
            <a:off x="4651375" y="6088063"/>
            <a:ext cx="3505200" cy="82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1800" b="0">
              <a:solidFill>
                <a:prstClr val="white"/>
              </a:solidFill>
            </a:endParaRPr>
          </a:p>
        </p:txBody>
      </p:sp>
      <p:sp>
        <p:nvSpPr>
          <p:cNvPr id="7" name="Rectangle 6"/>
          <p:cNvSpPr/>
          <p:nvPr/>
        </p:nvSpPr>
        <p:spPr>
          <a:xfrm>
            <a:off x="4557713" y="149225"/>
            <a:ext cx="4483100" cy="6272213"/>
          </a:xfrm>
          <a:prstGeom prst="rect">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1800" b="0">
              <a:solidFill>
                <a:prstClr val="white"/>
              </a:solidFill>
            </a:endParaRPr>
          </a:p>
        </p:txBody>
      </p:sp>
      <p:sp>
        <p:nvSpPr>
          <p:cNvPr id="8" name="Rectangle 7"/>
          <p:cNvSpPr/>
          <p:nvPr/>
        </p:nvSpPr>
        <p:spPr>
          <a:xfrm>
            <a:off x="4646613" y="6208713"/>
            <a:ext cx="3505200" cy="82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1800" b="0">
              <a:solidFill>
                <a:prstClr val="white"/>
              </a:solidFill>
            </a:endParaRPr>
          </a:p>
        </p:txBody>
      </p:sp>
      <p:pic>
        <p:nvPicPr>
          <p:cNvPr id="9" name="Picture 13" descr="LBNL_Full_Logo_Final.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50163" y="193675"/>
            <a:ext cx="1171575"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p:cNvCxnSpPr/>
          <p:nvPr/>
        </p:nvCxnSpPr>
        <p:spPr>
          <a:xfrm>
            <a:off x="4733925" y="4410075"/>
            <a:ext cx="4087813" cy="0"/>
          </a:xfrm>
          <a:prstGeom prst="line">
            <a:avLst/>
          </a:prstGeom>
          <a:ln w="25400"/>
        </p:spPr>
        <p:style>
          <a:lnRef idx="2">
            <a:schemeClr val="accent1"/>
          </a:lnRef>
          <a:fillRef idx="0">
            <a:schemeClr val="accent1"/>
          </a:fillRef>
          <a:effectRef idx="1">
            <a:schemeClr val="accent1"/>
          </a:effectRef>
          <a:fontRef idx="minor">
            <a:schemeClr val="tx1"/>
          </a:fontRef>
        </p:style>
      </p:cxnSp>
      <p:pic>
        <p:nvPicPr>
          <p:cNvPr id="11" name="Picture 15" descr="BioSciences_logo_RGB.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22800" y="150813"/>
            <a:ext cx="2320925"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https://ci4.googleusercontent.com/proxy/WYUZyR3K-cnnwjWmR_ufXzWp3hj8ZqlVsIDncsKmQVeTP49cbT1pVy4gHjB_rkaYguRW1X-ktk_uGqgD4dwug1toJbrrvKv8KDHeNGT1ezQMCXjpHAcnUc42dRbn-JpHPtMdbZW94x_OltM9DfEO7oG70O0a7UefKuApNHeeokmT5GBJNnKYwI7bI-k9eYU=s0-d-e1-ft#http://science.energy.gov/%7E/media/_/images/about/resources/logos/png/high-res/RGB_Color-Seal_Green-Mark_SC_Horizonta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13" y="6026150"/>
            <a:ext cx="2235200"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 name="Title 1"/>
          <p:cNvSpPr>
            <a:spLocks noGrp="1"/>
          </p:cNvSpPr>
          <p:nvPr>
            <p:ph type="ctrTitle"/>
          </p:nvPr>
        </p:nvSpPr>
        <p:spPr>
          <a:xfrm>
            <a:off x="4733365" y="1394461"/>
            <a:ext cx="4088391" cy="3016176"/>
          </a:xfrm>
        </p:spPr>
        <p:txBody>
          <a:bodyPr>
            <a:normAutofit/>
          </a:bodyPr>
          <a:lstStyle>
            <a:lvl1pPr algn="l">
              <a:defRPr sz="3600" baseline="0">
                <a:solidFill>
                  <a:schemeClr val="tx1"/>
                </a:solidFill>
              </a:defRPr>
            </a:lvl1pPr>
          </a:lstStyle>
          <a:p>
            <a:endParaRPr lang="en-US" dirty="0"/>
          </a:p>
        </p:txBody>
      </p:sp>
      <p:sp>
        <p:nvSpPr>
          <p:cNvPr id="214" name="Subtitle 2"/>
          <p:cNvSpPr>
            <a:spLocks noGrp="1"/>
          </p:cNvSpPr>
          <p:nvPr>
            <p:ph type="subTitle" idx="13"/>
          </p:nvPr>
        </p:nvSpPr>
        <p:spPr>
          <a:xfrm>
            <a:off x="4733365" y="4421080"/>
            <a:ext cx="4220135" cy="1787668"/>
          </a:xfrm>
        </p:spPr>
        <p:txBody>
          <a:bodyPr>
            <a:normAutofit/>
          </a:bodyPr>
          <a:lstStyle>
            <a:lvl1pPr marL="0" indent="0" algn="l">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15515405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cxnSp>
        <p:nvCxnSpPr>
          <p:cNvPr id="4" name="Straight Connector 3"/>
          <p:cNvCxnSpPr/>
          <p:nvPr/>
        </p:nvCxnSpPr>
        <p:spPr>
          <a:xfrm>
            <a:off x="0" y="995363"/>
            <a:ext cx="7108825" cy="0"/>
          </a:xfrm>
          <a:prstGeom prst="line">
            <a:avLst/>
          </a:prstGeom>
          <a:ln w="25400"/>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normAutofit/>
          </a:bodyPr>
          <a:lstStyle>
            <a:lvl1pPr>
              <a:defRPr sz="1800" baseline="0"/>
            </a:lvl1pPr>
          </a:lstStyle>
          <a:p>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p:cNvSpPr>
            <a:spLocks noGrp="1"/>
          </p:cNvSpPr>
          <p:nvPr>
            <p:ph type="sldNum" sz="quarter"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E1D3393E-C882-402C-8FEB-954178681708}" type="slidenum">
              <a:rPr lang="en-US"/>
              <a:pPr>
                <a:defRPr/>
              </a:pPr>
              <a:t>‹#›</a:t>
            </a:fld>
            <a:endParaRPr lang="en-US"/>
          </a:p>
        </p:txBody>
      </p:sp>
    </p:spTree>
    <p:extLst>
      <p:ext uri="{BB962C8B-B14F-4D97-AF65-F5344CB8AC3E}">
        <p14:creationId xmlns:p14="http://schemas.microsoft.com/office/powerpoint/2010/main" val="126867437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cxnSp>
        <p:nvCxnSpPr>
          <p:cNvPr id="5" name="Straight Connector 4"/>
          <p:cNvCxnSpPr/>
          <p:nvPr/>
        </p:nvCxnSpPr>
        <p:spPr>
          <a:xfrm>
            <a:off x="0" y="995363"/>
            <a:ext cx="7108825" cy="0"/>
          </a:xfrm>
          <a:prstGeom prst="line">
            <a:avLst/>
          </a:prstGeom>
          <a:ln w="25400"/>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normAutofit/>
          </a:bodyPr>
          <a:lstStyle>
            <a:lvl1pPr>
              <a:defRPr sz="1800"/>
            </a:lvl1pPr>
          </a:lstStyle>
          <a:p>
            <a:r>
              <a:rPr lang="en-US" dirty="0" smtClean="0"/>
              <a:t>Click to edit Master title style</a:t>
            </a:r>
            <a:endParaRPr lang="en-US" dirty="0"/>
          </a:p>
        </p:txBody>
      </p:sp>
      <p:sp>
        <p:nvSpPr>
          <p:cNvPr id="9" name="Content Placeholder 8"/>
          <p:cNvSpPr>
            <a:spLocks noGrp="1"/>
          </p:cNvSpPr>
          <p:nvPr>
            <p:ph sz="quarter" idx="13"/>
          </p:nvPr>
        </p:nvSpPr>
        <p:spPr>
          <a:xfrm>
            <a:off x="1042416" y="995822"/>
            <a:ext cx="3419856" cy="5862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17138" y="995822"/>
            <a:ext cx="3419856" cy="5862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6"/>
          <p:cNvSpPr>
            <a:spLocks noGrp="1"/>
          </p:cNvSpPr>
          <p:nvPr>
            <p:ph type="sldNum" sz="quarter" idx="15"/>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C015E8DD-345C-4A3F-A024-196D84234E54}" type="slidenum">
              <a:rPr lang="en-US"/>
              <a:pPr>
                <a:defRPr/>
              </a:pPr>
              <a:t>‹#›</a:t>
            </a:fld>
            <a:endParaRPr lang="en-US" dirty="0"/>
          </a:p>
        </p:txBody>
      </p:sp>
    </p:spTree>
    <p:extLst>
      <p:ext uri="{BB962C8B-B14F-4D97-AF65-F5344CB8AC3E}">
        <p14:creationId xmlns:p14="http://schemas.microsoft.com/office/powerpoint/2010/main" val="259181175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3_Comparison">
    <p:spTree>
      <p:nvGrpSpPr>
        <p:cNvPr id="1" name=""/>
        <p:cNvGrpSpPr/>
        <p:nvPr/>
      </p:nvGrpSpPr>
      <p:grpSpPr>
        <a:xfrm>
          <a:off x="0" y="0"/>
          <a:ext cx="0" cy="0"/>
          <a:chOff x="0" y="0"/>
          <a:chExt cx="0" cy="0"/>
        </a:xfrm>
      </p:grpSpPr>
      <p:cxnSp>
        <p:nvCxnSpPr>
          <p:cNvPr id="7" name="Straight Connector 6"/>
          <p:cNvCxnSpPr/>
          <p:nvPr/>
        </p:nvCxnSpPr>
        <p:spPr>
          <a:xfrm>
            <a:off x="0" y="995363"/>
            <a:ext cx="7108825" cy="0"/>
          </a:xfrm>
          <a:prstGeom prst="line">
            <a:avLst/>
          </a:prstGeom>
          <a:ln w="25400"/>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normAutofit/>
          </a:bodyPr>
          <a:lstStyle>
            <a:lvl1pPr>
              <a:defRPr sz="1800"/>
            </a:lvl1pPr>
          </a:lstStyle>
          <a:p>
            <a:r>
              <a:rPr lang="en-US" dirty="0" smtClean="0"/>
              <a:t>Click to edit Master title style</a:t>
            </a:r>
            <a:endParaRPr lang="en-US" dirty="0"/>
          </a:p>
        </p:txBody>
      </p:sp>
      <p:sp>
        <p:nvSpPr>
          <p:cNvPr id="3" name="Text Placeholder 2"/>
          <p:cNvSpPr>
            <a:spLocks noGrp="1"/>
          </p:cNvSpPr>
          <p:nvPr>
            <p:ph type="body" idx="1"/>
          </p:nvPr>
        </p:nvSpPr>
        <p:spPr>
          <a:xfrm>
            <a:off x="1041721" y="2114317"/>
            <a:ext cx="3427538" cy="841454"/>
          </a:xfrm>
        </p:spPr>
        <p:txBody>
          <a:bodyPr anchor="b"/>
          <a:lstStyle>
            <a:lvl1pPr marL="0" indent="0">
              <a:buNone/>
              <a:defRPr sz="2400" b="1">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153" y="2114317"/>
            <a:ext cx="3422402" cy="841455"/>
          </a:xfrm>
        </p:spPr>
        <p:txBody>
          <a:bodyPr anchor="b"/>
          <a:lstStyle>
            <a:lvl1pPr marL="0" indent="0">
              <a:buNone/>
              <a:defRPr sz="2400" b="1">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8"/>
          <p:cNvSpPr>
            <a:spLocks noGrp="1"/>
          </p:cNvSpPr>
          <p:nvPr>
            <p:ph type="sldNum" sz="quarter"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8B9379AF-1E9D-47C9-8912-842309081CA1}" type="slidenum">
              <a:rPr lang="en-US"/>
              <a:pPr>
                <a:defRPr/>
              </a:pPr>
              <a:t>‹#›</a:t>
            </a:fld>
            <a:endParaRPr lang="en-US"/>
          </a:p>
        </p:txBody>
      </p:sp>
    </p:spTree>
    <p:extLst>
      <p:ext uri="{BB962C8B-B14F-4D97-AF65-F5344CB8AC3E}">
        <p14:creationId xmlns:p14="http://schemas.microsoft.com/office/powerpoint/2010/main" val="3790609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89441171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1" descr="ppt_cover_art_b.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JGI_logo_horiz_RG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7050" y="914400"/>
            <a:ext cx="5151438"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0"/>
            <a:ext cx="5783263" cy="15716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b="0">
              <a:solidFill>
                <a:prstClr val="white"/>
              </a:solidFill>
            </a:endParaRPr>
          </a:p>
        </p:txBody>
      </p:sp>
      <p:sp>
        <p:nvSpPr>
          <p:cNvPr id="2" name="Title 1"/>
          <p:cNvSpPr>
            <a:spLocks noGrp="1"/>
          </p:cNvSpPr>
          <p:nvPr>
            <p:ph type="ctrTitle"/>
          </p:nvPr>
        </p:nvSpPr>
        <p:spPr>
          <a:xfrm>
            <a:off x="465300" y="2905125"/>
            <a:ext cx="5338173" cy="1470025"/>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465300" y="5335592"/>
            <a:ext cx="4376809" cy="792158"/>
          </a:xfrm>
        </p:spPr>
        <p:txBody>
          <a:bodyPr>
            <a:normAutofit/>
          </a:bodyPr>
          <a:lstStyle>
            <a:lvl1pPr marL="0" indent="0" algn="l">
              <a:buNone/>
              <a:defRPr sz="2000" b="0">
                <a:solidFill>
                  <a:schemeClr val="bg1"/>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46744892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3E244F7D-9AAC-394B-8846-E4B87C82A680}" type="datetime1">
              <a:rPr lang="en-US"/>
              <a:pPr>
                <a:defRPr/>
              </a:pPr>
              <a:t>9/26/2016</a:t>
            </a:fld>
            <a:endParaRPr lang="en-US"/>
          </a:p>
        </p:txBody>
      </p:sp>
      <p:sp>
        <p:nvSpPr>
          <p:cNvPr id="5" name="Footer Placeholder 4"/>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825567B1-539B-40C8-9CED-AE38F3BA6C8E}" type="slidenum">
              <a:rPr lang="en-US"/>
              <a:pPr>
                <a:defRPr/>
              </a:pPr>
              <a:t>‹#›</a:t>
            </a:fld>
            <a:endParaRPr lang="en-US"/>
          </a:p>
        </p:txBody>
      </p:sp>
    </p:spTree>
    <p:extLst>
      <p:ext uri="{BB962C8B-B14F-4D97-AF65-F5344CB8AC3E}">
        <p14:creationId xmlns:p14="http://schemas.microsoft.com/office/powerpoint/2010/main" val="4517441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cxnSp>
        <p:nvCxnSpPr>
          <p:cNvPr id="5" name="Straight Connector 4"/>
          <p:cNvCxnSpPr/>
          <p:nvPr/>
        </p:nvCxnSpPr>
        <p:spPr>
          <a:xfrm>
            <a:off x="452438" y="1281113"/>
            <a:ext cx="8237537" cy="1587"/>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376362"/>
            <a:ext cx="8229600" cy="4749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9"/>
          <p:cNvSpPr>
            <a:spLocks noGrp="1"/>
          </p:cNvSpPr>
          <p:nvPr>
            <p:ph type="body" sz="quarter" idx="13"/>
          </p:nvPr>
        </p:nvSpPr>
        <p:spPr>
          <a:xfrm>
            <a:off x="457200" y="838200"/>
            <a:ext cx="8229600" cy="342900"/>
          </a:xfrm>
        </p:spPr>
        <p:txBody>
          <a:bodyPr/>
          <a:lstStyle>
            <a:lvl1pPr>
              <a:buFontTx/>
              <a:buNone/>
              <a:defRPr sz="2000" b="0"/>
            </a:lvl1pPr>
          </a:lstStyle>
          <a:p>
            <a:pPr lvl="0"/>
            <a:r>
              <a:rPr lang="en-US" smtClean="0"/>
              <a:t>Click to edit Master text styles</a:t>
            </a:r>
          </a:p>
        </p:txBody>
      </p:sp>
      <p:sp>
        <p:nvSpPr>
          <p:cNvPr id="6" name="Date Placeholder 3"/>
          <p:cNvSpPr>
            <a:spLocks noGrp="1"/>
          </p:cNvSpPr>
          <p:nvPr>
            <p:ph type="dt" sz="half" idx="14"/>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9049ECFC-F19A-6941-8599-9107C5B88818}" type="datetime1">
              <a:rPr lang="en-US"/>
              <a:pPr>
                <a:defRPr/>
              </a:pPr>
              <a:t>9/26/2016</a:t>
            </a:fld>
            <a:endParaRPr lang="en-US"/>
          </a:p>
        </p:txBody>
      </p:sp>
      <p:sp>
        <p:nvSpPr>
          <p:cNvPr id="7" name="Footer Placeholder 4"/>
          <p:cNvSpPr>
            <a:spLocks noGrp="1"/>
          </p:cNvSpPr>
          <p:nvPr>
            <p:ph type="ftr" sz="quarter" idx="15"/>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endParaRPr lang="en-US"/>
          </a:p>
        </p:txBody>
      </p:sp>
      <p:sp>
        <p:nvSpPr>
          <p:cNvPr id="9" name="Slide Number Placeholder 5"/>
          <p:cNvSpPr>
            <a:spLocks noGrp="1"/>
          </p:cNvSpPr>
          <p:nvPr>
            <p:ph type="sldNum" sz="quarter" idx="16"/>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C1769F7B-A901-400A-830A-3DED0734D3EF}" type="slidenum">
              <a:rPr lang="en-US"/>
              <a:pPr>
                <a:defRPr/>
              </a:pPr>
              <a:t>‹#›</a:t>
            </a:fld>
            <a:endParaRPr lang="en-US"/>
          </a:p>
        </p:txBody>
      </p:sp>
    </p:spTree>
    <p:extLst>
      <p:ext uri="{BB962C8B-B14F-4D97-AF65-F5344CB8AC3E}">
        <p14:creationId xmlns:p14="http://schemas.microsoft.com/office/powerpoint/2010/main" val="358668565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6364"/>
            <a:ext cx="3200400" cy="4749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86199" y="1376364"/>
            <a:ext cx="4800600" cy="4749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48B0A0D4-BB04-864F-8C54-41CB4105AC4B}" type="datetime1">
              <a:rPr lang="en-US"/>
              <a:pPr>
                <a:defRPr/>
              </a:pPr>
              <a:t>9/26/2016</a:t>
            </a:fld>
            <a:endParaRPr lang="en-US"/>
          </a:p>
        </p:txBody>
      </p:sp>
      <p:sp>
        <p:nvSpPr>
          <p:cNvPr id="6" name="Footer Placeholder 5"/>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62A9EDCD-ED2E-4F27-8EA9-F97327179B29}" type="slidenum">
              <a:rPr lang="en-US"/>
              <a:pPr>
                <a:defRPr/>
              </a:pPr>
              <a:t>‹#›</a:t>
            </a:fld>
            <a:endParaRPr lang="en-US"/>
          </a:p>
        </p:txBody>
      </p:sp>
    </p:spTree>
    <p:extLst>
      <p:ext uri="{BB962C8B-B14F-4D97-AF65-F5344CB8AC3E}">
        <p14:creationId xmlns:p14="http://schemas.microsoft.com/office/powerpoint/2010/main" val="67781140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6364"/>
            <a:ext cx="4800600" cy="4749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489575" y="1376364"/>
            <a:ext cx="3200400" cy="4749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03CC5976-8BD1-6348-B676-29BEDA7E7BE3}" type="datetime1">
              <a:rPr lang="en-US"/>
              <a:pPr>
                <a:defRPr/>
              </a:pPr>
              <a:t>9/26/2016</a:t>
            </a:fld>
            <a:endParaRPr lang="en-US"/>
          </a:p>
        </p:txBody>
      </p:sp>
      <p:sp>
        <p:nvSpPr>
          <p:cNvPr id="6" name="Footer Placeholder 5"/>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749B7E3A-5D28-4917-AE6B-9727682512B1}" type="slidenum">
              <a:rPr lang="en-US"/>
              <a:pPr>
                <a:defRPr/>
              </a:pPr>
              <a:t>‹#›</a:t>
            </a:fld>
            <a:endParaRPr lang="en-US"/>
          </a:p>
        </p:txBody>
      </p:sp>
    </p:spTree>
    <p:extLst>
      <p:ext uri="{BB962C8B-B14F-4D97-AF65-F5344CB8AC3E}">
        <p14:creationId xmlns:p14="http://schemas.microsoft.com/office/powerpoint/2010/main" val="104718711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057A2E40-6CED-F041-A3E9-444DF7D65DEC}" type="datetime1">
              <a:rPr lang="en-US"/>
              <a:pPr>
                <a:defRPr/>
              </a:pPr>
              <a:t>9/26/2016</a:t>
            </a:fld>
            <a:endParaRPr lang="en-US"/>
          </a:p>
        </p:txBody>
      </p:sp>
      <p:sp>
        <p:nvSpPr>
          <p:cNvPr id="4" name="Footer Placeholder 3"/>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endParaRPr lang="en-US"/>
          </a:p>
        </p:txBody>
      </p:sp>
      <p:sp>
        <p:nvSpPr>
          <p:cNvPr id="5" name="Slide Number Placeholder 4"/>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811F4875-51B3-45E0-8914-D8D84D34E890}" type="slidenum">
              <a:rPr lang="en-US"/>
              <a:pPr>
                <a:defRPr/>
              </a:pPr>
              <a:t>‹#›</a:t>
            </a:fld>
            <a:endParaRPr lang="en-US"/>
          </a:p>
        </p:txBody>
      </p:sp>
    </p:spTree>
    <p:extLst>
      <p:ext uri="{BB962C8B-B14F-4D97-AF65-F5344CB8AC3E}">
        <p14:creationId xmlns:p14="http://schemas.microsoft.com/office/powerpoint/2010/main" val="154996760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2984AA52-BE8C-5A42-93C5-E04636BDB864}" type="datetime1">
              <a:rPr lang="en-US"/>
              <a:pPr>
                <a:defRPr/>
              </a:pPr>
              <a:t>9/26/2016</a:t>
            </a:fld>
            <a:endParaRPr lang="en-US"/>
          </a:p>
        </p:txBody>
      </p:sp>
      <p:sp>
        <p:nvSpPr>
          <p:cNvPr id="3" name="Footer Placeholder 2"/>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endParaRPr lang="en-US"/>
          </a:p>
        </p:txBody>
      </p:sp>
      <p:sp>
        <p:nvSpPr>
          <p:cNvPr id="4" name="Slide Number Placeholder 3"/>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7700738E-EC31-488E-92BC-438EF4800C3E}" type="slidenum">
              <a:rPr lang="en-US"/>
              <a:pPr>
                <a:defRPr/>
              </a:pPr>
              <a:t>‹#›</a:t>
            </a:fld>
            <a:endParaRPr lang="en-US"/>
          </a:p>
        </p:txBody>
      </p:sp>
    </p:spTree>
    <p:extLst>
      <p:ext uri="{BB962C8B-B14F-4D97-AF65-F5344CB8AC3E}">
        <p14:creationId xmlns:p14="http://schemas.microsoft.com/office/powerpoint/2010/main" val="1790239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1" descr="ppt_cover_art_b.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16" descr="JGI_logo_horiz_RGB.jpg"/>
          <p:cNvSpPr>
            <a:spLocks noChangeAspect="1"/>
          </p:cNvSpPr>
          <p:nvPr/>
        </p:nvSpPr>
        <p:spPr bwMode="auto">
          <a:xfrm>
            <a:off x="527050" y="914400"/>
            <a:ext cx="5151438"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 name="Rectangle 5"/>
          <p:cNvSpPr/>
          <p:nvPr/>
        </p:nvSpPr>
        <p:spPr>
          <a:xfrm>
            <a:off x="0" y="0"/>
            <a:ext cx="5783263" cy="15716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b="0">
              <a:solidFill>
                <a:prstClr val="white"/>
              </a:solidFill>
            </a:endParaRPr>
          </a:p>
        </p:txBody>
      </p:sp>
      <p:sp>
        <p:nvSpPr>
          <p:cNvPr id="2" name="Title 1"/>
          <p:cNvSpPr>
            <a:spLocks noGrp="1"/>
          </p:cNvSpPr>
          <p:nvPr>
            <p:ph type="ctrTitle"/>
          </p:nvPr>
        </p:nvSpPr>
        <p:spPr>
          <a:xfrm>
            <a:off x="465300" y="2905125"/>
            <a:ext cx="5338173" cy="1470025"/>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465300" y="5335592"/>
            <a:ext cx="4376809" cy="792158"/>
          </a:xfrm>
        </p:spPr>
        <p:txBody>
          <a:bodyPr>
            <a:normAutofit/>
          </a:bodyPr>
          <a:lstStyle>
            <a:lvl1pPr marL="0" indent="0" algn="l">
              <a:buNone/>
              <a:defRPr sz="2000" b="0">
                <a:solidFill>
                  <a:schemeClr val="bg1"/>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34153097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84EF79CA-5A1F-421E-BD8E-3EDDD6DD01ED}" type="datetime1">
              <a:rPr lang="en-US"/>
              <a:pPr>
                <a:defRPr/>
              </a:pPr>
              <a:t>9/26/2016</a:t>
            </a:fld>
            <a:endParaRPr lang="en-US"/>
          </a:p>
        </p:txBody>
      </p:sp>
      <p:sp>
        <p:nvSpPr>
          <p:cNvPr id="5" name="Footer Placeholder 4"/>
          <p:cNvSpPr>
            <a:spLocks noGrp="1"/>
          </p:cNvSpPr>
          <p:nvPr>
            <p:ph type="ftr" sz="quarter" idx="11"/>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E7E28546-CCDB-415F-8BD3-8307A8A92ED5}" type="slidenum">
              <a:rPr lang="en-US"/>
              <a:pPr>
                <a:defRPr/>
              </a:pPr>
              <a:t>‹#›</a:t>
            </a:fld>
            <a:endParaRPr lang="en-US"/>
          </a:p>
        </p:txBody>
      </p:sp>
    </p:spTree>
    <p:extLst>
      <p:ext uri="{BB962C8B-B14F-4D97-AF65-F5344CB8AC3E}">
        <p14:creationId xmlns:p14="http://schemas.microsoft.com/office/powerpoint/2010/main" val="247119556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cxnSp>
        <p:nvCxnSpPr>
          <p:cNvPr id="5" name="Straight Connector 4"/>
          <p:cNvCxnSpPr/>
          <p:nvPr/>
        </p:nvCxnSpPr>
        <p:spPr>
          <a:xfrm>
            <a:off x="452438" y="1281113"/>
            <a:ext cx="8237537" cy="1587"/>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376362"/>
            <a:ext cx="8229600" cy="4749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9"/>
          <p:cNvSpPr>
            <a:spLocks noGrp="1"/>
          </p:cNvSpPr>
          <p:nvPr>
            <p:ph type="body" sz="quarter" idx="13"/>
          </p:nvPr>
        </p:nvSpPr>
        <p:spPr>
          <a:xfrm>
            <a:off x="457200" y="838200"/>
            <a:ext cx="8229600" cy="342900"/>
          </a:xfrm>
        </p:spPr>
        <p:txBody>
          <a:bodyPr/>
          <a:lstStyle>
            <a:lvl1pPr>
              <a:buFontTx/>
              <a:buNone/>
              <a:defRPr sz="2000" b="0"/>
            </a:lvl1pPr>
          </a:lstStyle>
          <a:p>
            <a:pPr lvl="0"/>
            <a:r>
              <a:rPr lang="en-US" smtClean="0"/>
              <a:t>Click to edit Master text styles</a:t>
            </a:r>
          </a:p>
        </p:txBody>
      </p:sp>
      <p:sp>
        <p:nvSpPr>
          <p:cNvPr id="6" name="Date Placeholder 3"/>
          <p:cNvSpPr>
            <a:spLocks noGrp="1"/>
          </p:cNvSpPr>
          <p:nvPr>
            <p:ph type="dt" sz="half" idx="14"/>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780B9385-4236-4CB8-918E-344B8017542F}" type="datetime1">
              <a:rPr lang="en-US"/>
              <a:pPr>
                <a:defRPr/>
              </a:pPr>
              <a:t>9/26/2016</a:t>
            </a:fld>
            <a:endParaRPr lang="en-US"/>
          </a:p>
        </p:txBody>
      </p:sp>
      <p:sp>
        <p:nvSpPr>
          <p:cNvPr id="7" name="Footer Placeholder 4"/>
          <p:cNvSpPr>
            <a:spLocks noGrp="1"/>
          </p:cNvSpPr>
          <p:nvPr>
            <p:ph type="ftr" sz="quarter" idx="15"/>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endParaRPr lang="en-US"/>
          </a:p>
        </p:txBody>
      </p:sp>
      <p:sp>
        <p:nvSpPr>
          <p:cNvPr id="9" name="Slide Number Placeholder 5"/>
          <p:cNvSpPr>
            <a:spLocks noGrp="1"/>
          </p:cNvSpPr>
          <p:nvPr>
            <p:ph type="sldNum" sz="quarter" idx="16"/>
          </p:nvPr>
        </p:nvSpPr>
        <p:spPr/>
        <p:txBody>
          <a:bodyPr/>
          <a:lstStyle>
            <a:lvl1pPr defTabSz="914400" eaLnBrk="0" fontAlgn="base" hangingPunct="0">
              <a:lnSpc>
                <a:spcPct val="120000"/>
              </a:lnSpc>
              <a:spcBef>
                <a:spcPct val="50000"/>
              </a:spcBef>
              <a:spcAft>
                <a:spcPct val="0"/>
              </a:spcAft>
              <a:buClr>
                <a:srgbClr val="063DE8"/>
              </a:buClr>
              <a:buFont typeface="Wingdings" pitchFamily="2" charset="2"/>
              <a:buChar char="Ø"/>
              <a:defRPr b="1">
                <a:latin typeface="Arial" charset="0"/>
              </a:defRPr>
            </a:lvl1pPr>
          </a:lstStyle>
          <a:p>
            <a:pPr>
              <a:defRPr/>
            </a:pPr>
            <a:fld id="{4CB2FD72-FF5F-4AC0-9CBF-3A7355D695DE}" type="slidenum">
              <a:rPr lang="en-US"/>
              <a:pPr>
                <a:defRPr/>
              </a:pPr>
              <a:t>‹#›</a:t>
            </a:fld>
            <a:endParaRPr lang="en-US"/>
          </a:p>
        </p:txBody>
      </p:sp>
    </p:spTree>
    <p:extLst>
      <p:ext uri="{BB962C8B-B14F-4D97-AF65-F5344CB8AC3E}">
        <p14:creationId xmlns:p14="http://schemas.microsoft.com/office/powerpoint/2010/main" val="1475076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88.xml"/><Relationship Id="rId7" Type="http://schemas.openxmlformats.org/officeDocument/2006/relationships/image" Target="../media/image14.png"/><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image" Target="../media/image13.png"/><Relationship Id="rId5" Type="http://schemas.openxmlformats.org/officeDocument/2006/relationships/theme" Target="../theme/theme10.xml"/><Relationship Id="rId4" Type="http://schemas.openxmlformats.org/officeDocument/2006/relationships/slideLayout" Target="../slideLayouts/slideLayout89.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92.xml"/><Relationship Id="rId7" Type="http://schemas.openxmlformats.org/officeDocument/2006/relationships/slideLayout" Target="../slideLayouts/slideLayout96.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5" Type="http://schemas.openxmlformats.org/officeDocument/2006/relationships/slideLayout" Target="../slideLayouts/slideLayout94.xml"/><Relationship Id="rId4" Type="http://schemas.openxmlformats.org/officeDocument/2006/relationships/slideLayout" Target="../slideLayouts/slideLayout93.xml"/><Relationship Id="rId9" Type="http://schemas.openxmlformats.org/officeDocument/2006/relationships/image" Target="../media/image18.jpe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04.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image" Target="../media/image21.jpeg"/><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theme" Target="../theme/theme12.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_rels/slideMaster13.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slideLayout" Target="../slideLayouts/slideLayout109.xml"/><Relationship Id="rId7" Type="http://schemas.openxmlformats.org/officeDocument/2006/relationships/theme" Target="../theme/theme13.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5" Type="http://schemas.openxmlformats.org/officeDocument/2006/relationships/slideLayout" Target="../slideLayouts/slideLayout111.xml"/><Relationship Id="rId4" Type="http://schemas.openxmlformats.org/officeDocument/2006/relationships/slideLayout" Target="../slideLayouts/slideLayout110.xml"/></Relationships>
</file>

<file path=ppt/slideMasters/_rels/slideMaster14.xml.rels><?xml version="1.0" encoding="UTF-8" standalone="yes"?>
<Relationships xmlns="http://schemas.openxmlformats.org/package/2006/relationships"><Relationship Id="rId8" Type="http://schemas.openxmlformats.org/officeDocument/2006/relationships/theme" Target="../theme/theme14.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5" Type="http://schemas.openxmlformats.org/officeDocument/2006/relationships/slideLayout" Target="../slideLayouts/slideLayout117.xml"/><Relationship Id="rId4" Type="http://schemas.openxmlformats.org/officeDocument/2006/relationships/slideLayout" Target="../slideLayouts/slideLayout116.xml"/><Relationship Id="rId9" Type="http://schemas.openxmlformats.org/officeDocument/2006/relationships/image" Target="../media/image10.jpeg"/></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122.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image" Target="../media/image26.jpeg"/><Relationship Id="rId5" Type="http://schemas.openxmlformats.org/officeDocument/2006/relationships/theme" Target="../theme/theme15.xml"/><Relationship Id="rId4" Type="http://schemas.openxmlformats.org/officeDocument/2006/relationships/slideLayout" Target="../slideLayouts/slideLayout12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2.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6" Type="http://schemas.openxmlformats.org/officeDocument/2006/relationships/image" Target="../media/image5.jpe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4.pn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image" Target="../media/image5.jpeg"/><Relationship Id="rId2" Type="http://schemas.openxmlformats.org/officeDocument/2006/relationships/slideLayout" Target="../slideLayouts/slideLayout40.xml"/><Relationship Id="rId16" Type="http://schemas.openxmlformats.org/officeDocument/2006/relationships/image" Target="../media/image4.pn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image" Target="../media/image3.png"/><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5" Type="http://schemas.openxmlformats.org/officeDocument/2006/relationships/slideLayout" Target="../slideLayouts/slideLayout56.xml"/><Relationship Id="rId10" Type="http://schemas.openxmlformats.org/officeDocument/2006/relationships/image" Target="../media/image6.jpeg"/><Relationship Id="rId4" Type="http://schemas.openxmlformats.org/officeDocument/2006/relationships/slideLayout" Target="../slideLayouts/slideLayout55.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5" Type="http://schemas.openxmlformats.org/officeDocument/2006/relationships/slideLayout" Target="../slideLayouts/slideLayout64.xml"/><Relationship Id="rId10" Type="http://schemas.openxmlformats.org/officeDocument/2006/relationships/image" Target="../media/image6.jpeg"/><Relationship Id="rId4" Type="http://schemas.openxmlformats.org/officeDocument/2006/relationships/slideLayout" Target="../slideLayouts/slideLayout63.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70.xml"/><Relationship Id="rId7" Type="http://schemas.openxmlformats.org/officeDocument/2006/relationships/slideLayout" Target="../slideLayouts/slideLayout74.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5" Type="http://schemas.openxmlformats.org/officeDocument/2006/relationships/slideLayout" Target="../slideLayouts/slideLayout72.xml"/><Relationship Id="rId4" Type="http://schemas.openxmlformats.org/officeDocument/2006/relationships/slideLayout" Target="../slideLayouts/slideLayout71.xml"/><Relationship Id="rId9" Type="http://schemas.openxmlformats.org/officeDocument/2006/relationships/image" Target="../media/image6.jpeg"/></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5" Type="http://schemas.openxmlformats.org/officeDocument/2006/relationships/slideLayout" Target="../slideLayouts/slideLayout79.xml"/><Relationship Id="rId4" Type="http://schemas.openxmlformats.org/officeDocument/2006/relationships/slideLayout" Target="../slideLayouts/slideLayout78.xml"/><Relationship Id="rId9" Type="http://schemas.openxmlformats.org/officeDocument/2006/relationships/image" Target="../media/image10.jpeg"/></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84.xml"/><Relationship Id="rId7" Type="http://schemas.openxmlformats.org/officeDocument/2006/relationships/image" Target="../media/image14.png"/><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image" Target="../media/image13.png"/><Relationship Id="rId5" Type="http://schemas.openxmlformats.org/officeDocument/2006/relationships/theme" Target="../theme/theme9.xml"/><Relationship Id="rId4"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141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2057400" y="152400"/>
            <a:ext cx="6858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6" rIns="91436" bIns="45716" numCol="1" anchor="ctr" anchorCtr="0" compatLnSpc="1">
            <a:prstTxWarp prst="textNoShape">
              <a:avLst/>
            </a:prstTxWarp>
          </a:bodyPr>
          <a:lstStyle/>
          <a:p>
            <a:pPr lvl="0"/>
            <a:r>
              <a:rPr lang="en-US" altLang="en-US" smtClean="0"/>
              <a:t>Click to edit Master title style</a:t>
            </a:r>
            <a:endParaRPr lang="en-US" altLang="en-US" smtClean="0"/>
          </a:p>
        </p:txBody>
      </p:sp>
      <p:sp>
        <p:nvSpPr>
          <p:cNvPr id="1028" name="Text Box 4"/>
          <p:cNvSpPr txBox="1">
            <a:spLocks noChangeArrowheads="1"/>
          </p:cNvSpPr>
          <p:nvPr/>
        </p:nvSpPr>
        <p:spPr bwMode="auto">
          <a:xfrm>
            <a:off x="5735638" y="0"/>
            <a:ext cx="33321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6" tIns="45716" rIns="91436" bIns="45716">
            <a:spAutoFit/>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nSpc>
                <a:spcPct val="100000"/>
              </a:lnSpc>
              <a:spcBef>
                <a:spcPct val="0"/>
              </a:spcBef>
              <a:buClrTx/>
              <a:buFontTx/>
              <a:buNone/>
            </a:pPr>
            <a:r>
              <a:rPr lang="en-US" altLang="en-US" sz="1400" b="0" i="1">
                <a:solidFill>
                  <a:srgbClr val="768FAC"/>
                </a:solidFill>
                <a:latin typeface="Helvetica" pitchFamily="34" charset="0"/>
              </a:rPr>
              <a:t>Advancing Science with DNA Sequence</a:t>
            </a:r>
          </a:p>
        </p:txBody>
      </p:sp>
    </p:spTree>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 id="2147484229" r:id="rId4"/>
    <p:sldLayoutId id="2147484230" r:id="rId5"/>
    <p:sldLayoutId id="2147484231" r:id="rId6"/>
    <p:sldLayoutId id="2147484232" r:id="rId7"/>
    <p:sldLayoutId id="2147484233" r:id="rId8"/>
    <p:sldLayoutId id="2147484234" r:id="rId9"/>
    <p:sldLayoutId id="2147484235" r:id="rId10"/>
    <p:sldLayoutId id="2147484236" r:id="rId11"/>
    <p:sldLayoutId id="2147484250" r:id="rId12"/>
    <p:sldLayoutId id="2147484251" r:id="rId13"/>
  </p:sldLayoutIdLst>
  <p:txStyles>
    <p:title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Arial" charset="0"/>
        </a:defRPr>
      </a:lvl2pPr>
      <a:lvl3pPr algn="ctr" rtl="0" eaLnBrk="1" fontAlgn="base" hangingPunct="1">
        <a:spcBef>
          <a:spcPct val="0"/>
        </a:spcBef>
        <a:spcAft>
          <a:spcPct val="0"/>
        </a:spcAft>
        <a:defRPr sz="3200" b="1">
          <a:solidFill>
            <a:schemeClr val="bg1"/>
          </a:solidFill>
          <a:latin typeface="Arial" charset="0"/>
        </a:defRPr>
      </a:lvl3pPr>
      <a:lvl4pPr algn="ctr" rtl="0" eaLnBrk="1" fontAlgn="base" hangingPunct="1">
        <a:spcBef>
          <a:spcPct val="0"/>
        </a:spcBef>
        <a:spcAft>
          <a:spcPct val="0"/>
        </a:spcAft>
        <a:defRPr sz="3200" b="1">
          <a:solidFill>
            <a:schemeClr val="bg1"/>
          </a:solidFill>
          <a:latin typeface="Arial" charset="0"/>
        </a:defRPr>
      </a:lvl4pPr>
      <a:lvl5pPr algn="ctr" rtl="0" eaLnBrk="1" fontAlgn="base" hangingPunct="1">
        <a:spcBef>
          <a:spcPct val="0"/>
        </a:spcBef>
        <a:spcAft>
          <a:spcPct val="0"/>
        </a:spcAft>
        <a:defRPr sz="3200" b="1">
          <a:solidFill>
            <a:schemeClr val="bg1"/>
          </a:solidFill>
          <a:latin typeface="Arial" charset="0"/>
        </a:defRPr>
      </a:lvl5pPr>
      <a:lvl6pPr marL="457200" algn="ctr" rtl="0" eaLnBrk="1" fontAlgn="base" hangingPunct="1">
        <a:spcBef>
          <a:spcPct val="0"/>
        </a:spcBef>
        <a:spcAft>
          <a:spcPct val="0"/>
        </a:spcAft>
        <a:defRPr sz="3200" b="1">
          <a:solidFill>
            <a:schemeClr val="bg1"/>
          </a:solidFill>
          <a:latin typeface="Arial" charset="0"/>
        </a:defRPr>
      </a:lvl6pPr>
      <a:lvl7pPr marL="914400" algn="ctr" rtl="0" eaLnBrk="1" fontAlgn="base" hangingPunct="1">
        <a:spcBef>
          <a:spcPct val="0"/>
        </a:spcBef>
        <a:spcAft>
          <a:spcPct val="0"/>
        </a:spcAft>
        <a:defRPr sz="3200" b="1">
          <a:solidFill>
            <a:schemeClr val="bg1"/>
          </a:solidFill>
          <a:latin typeface="Arial" charset="0"/>
        </a:defRPr>
      </a:lvl7pPr>
      <a:lvl8pPr marL="1371600" algn="ctr" rtl="0" eaLnBrk="1" fontAlgn="base" hangingPunct="1">
        <a:spcBef>
          <a:spcPct val="0"/>
        </a:spcBef>
        <a:spcAft>
          <a:spcPct val="0"/>
        </a:spcAft>
        <a:defRPr sz="3200" b="1">
          <a:solidFill>
            <a:schemeClr val="bg1"/>
          </a:solidFill>
          <a:latin typeface="Arial" charset="0"/>
        </a:defRPr>
      </a:lvl8pPr>
      <a:lvl9pPr marL="1828800" algn="ctr" rtl="0" eaLnBrk="1" fontAlgn="base" hangingPunct="1">
        <a:spcBef>
          <a:spcPct val="0"/>
        </a:spcBef>
        <a:spcAft>
          <a:spcPct val="0"/>
        </a:spcAft>
        <a:defRPr sz="3200" b="1">
          <a:solidFill>
            <a:schemeClr val="bg1"/>
          </a:solidFill>
          <a:latin typeface="Arial" charset="0"/>
        </a:defRPr>
      </a:lvl9pPr>
    </p:titleStyle>
    <p:bodyStyle>
      <a:lvl1pPr marL="342900" indent="-342900" algn="l" rtl="0" eaLnBrk="1" fontAlgn="base" hangingPunct="1">
        <a:spcBef>
          <a:spcPct val="20000"/>
        </a:spcBef>
        <a:spcAft>
          <a:spcPct val="0"/>
        </a:spcAft>
        <a:buChar char="•"/>
        <a:defRPr sz="3200" b="1">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b="1">
          <a:solidFill>
            <a:schemeClr val="tx1"/>
          </a:solidFill>
          <a:latin typeface="+mn-lt"/>
        </a:defRPr>
      </a:lvl2pPr>
      <a:lvl3pPr marL="1143000" indent="-228600" algn="l" rtl="0" eaLnBrk="1" fontAlgn="base" hangingPunct="1">
        <a:spcBef>
          <a:spcPct val="20000"/>
        </a:spcBef>
        <a:spcAft>
          <a:spcPct val="0"/>
        </a:spcAft>
        <a:buChar char="•"/>
        <a:defRPr sz="2400" b="1">
          <a:solidFill>
            <a:schemeClr val="tx1"/>
          </a:solidFill>
          <a:latin typeface="+mn-lt"/>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10" descr="BioSciences_logo_RGB.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86700" y="46038"/>
            <a:ext cx="1189038"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Title Placeholder 1"/>
          <p:cNvSpPr>
            <a:spLocks noGrp="1"/>
          </p:cNvSpPr>
          <p:nvPr>
            <p:ph type="title"/>
          </p:nvPr>
        </p:nvSpPr>
        <p:spPr bwMode="auto">
          <a:xfrm>
            <a:off x="0" y="33338"/>
            <a:ext cx="7108825"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10244" name="Text Placeholder 2"/>
          <p:cNvSpPr>
            <a:spLocks noGrp="1"/>
          </p:cNvSpPr>
          <p:nvPr>
            <p:ph type="body" idx="1"/>
          </p:nvPr>
        </p:nvSpPr>
        <p:spPr bwMode="auto">
          <a:xfrm>
            <a:off x="0" y="995363"/>
            <a:ext cx="9144000" cy="586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6" name="Slide Number Placeholder 5"/>
          <p:cNvSpPr>
            <a:spLocks noGrp="1"/>
          </p:cNvSpPr>
          <p:nvPr>
            <p:ph type="sldNum" sz="quarter" idx="4"/>
          </p:nvPr>
        </p:nvSpPr>
        <p:spPr>
          <a:xfrm>
            <a:off x="8507413" y="6492875"/>
            <a:ext cx="636587" cy="365125"/>
          </a:xfrm>
          <a:prstGeom prst="rect">
            <a:avLst/>
          </a:prstGeom>
        </p:spPr>
        <p:txBody>
          <a:bodyPr vert="horz" lIns="91440" tIns="45720" rIns="91440" bIns="45720" rtlCol="0" anchor="b" anchorCtr="0"/>
          <a:lstStyle>
            <a:lvl1pPr algn="r" defTabSz="457200" fontAlgn="auto">
              <a:spcBef>
                <a:spcPts val="0"/>
              </a:spcBef>
              <a:spcAft>
                <a:spcPts val="0"/>
              </a:spcAft>
              <a:defRPr sz="1200" b="0" smtClean="0">
                <a:solidFill>
                  <a:srgbClr val="000090"/>
                </a:solidFill>
                <a:latin typeface="Century Gothic"/>
                <a:cs typeface="+mn-cs"/>
              </a:defRPr>
            </a:lvl1pPr>
          </a:lstStyle>
          <a:p>
            <a:pPr>
              <a:defRPr/>
            </a:pPr>
            <a:fld id="{5EEB4DBD-A459-4CC6-9412-C8EF48AB7C22}" type="slidenum">
              <a:rPr lang="en-US"/>
              <a:pPr>
                <a:defRPr/>
              </a:pPr>
              <a:t>‹#›</a:t>
            </a:fld>
            <a:endParaRPr lang="en-US"/>
          </a:p>
        </p:txBody>
      </p:sp>
      <p:pic>
        <p:nvPicPr>
          <p:cNvPr id="10246" name="Picture 6" descr="JGI_indicia_RGB.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350250" y="500063"/>
            <a:ext cx="7207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11" r:id="rId1"/>
    <p:sldLayoutId id="2147484312" r:id="rId2"/>
    <p:sldLayoutId id="2147484313" r:id="rId3"/>
    <p:sldLayoutId id="2147484314" r:id="rId4"/>
  </p:sldLayoutIdLst>
  <p:hf sldNum="0" hdr="0" ftr="0" dt="0"/>
  <p:txStyles>
    <p:titleStyle>
      <a:lvl1pPr algn="l" rtl="0" fontAlgn="base">
        <a:spcBef>
          <a:spcPct val="0"/>
        </a:spcBef>
        <a:spcAft>
          <a:spcPct val="0"/>
        </a:spcAft>
        <a:defRPr sz="2800" kern="1200">
          <a:solidFill>
            <a:schemeClr val="tx1"/>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2800">
          <a:solidFill>
            <a:schemeClr val="tx1"/>
          </a:solidFill>
          <a:latin typeface="Arial" pitchFamily="34" charset="0"/>
          <a:cs typeface="Arial" pitchFamily="34" charset="0"/>
        </a:defRPr>
      </a:lvl2pPr>
      <a:lvl3pPr algn="l" rtl="0" fontAlgn="base">
        <a:spcBef>
          <a:spcPct val="0"/>
        </a:spcBef>
        <a:spcAft>
          <a:spcPct val="0"/>
        </a:spcAft>
        <a:defRPr sz="2800">
          <a:solidFill>
            <a:schemeClr val="tx1"/>
          </a:solidFill>
          <a:latin typeface="Arial" pitchFamily="34" charset="0"/>
          <a:cs typeface="Arial" pitchFamily="34" charset="0"/>
        </a:defRPr>
      </a:lvl3pPr>
      <a:lvl4pPr algn="l" rtl="0" fontAlgn="base">
        <a:spcBef>
          <a:spcPct val="0"/>
        </a:spcBef>
        <a:spcAft>
          <a:spcPct val="0"/>
        </a:spcAft>
        <a:defRPr sz="2800">
          <a:solidFill>
            <a:schemeClr val="tx1"/>
          </a:solidFill>
          <a:latin typeface="Arial" pitchFamily="34" charset="0"/>
          <a:cs typeface="Arial" pitchFamily="34" charset="0"/>
        </a:defRPr>
      </a:lvl4pPr>
      <a:lvl5pPr algn="l" rtl="0" fontAlgn="base">
        <a:spcBef>
          <a:spcPct val="0"/>
        </a:spcBef>
        <a:spcAft>
          <a:spcPct val="0"/>
        </a:spcAft>
        <a:defRPr sz="2800">
          <a:solidFill>
            <a:schemeClr val="tx1"/>
          </a:solidFill>
          <a:latin typeface="Arial" pitchFamily="34" charset="0"/>
          <a:cs typeface="Arial"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3050" algn="l" rtl="0" fontAlgn="base">
        <a:spcBef>
          <a:spcPct val="20000"/>
        </a:spcBef>
        <a:spcAft>
          <a:spcPct val="0"/>
        </a:spcAft>
        <a:buSzPct val="100000"/>
        <a:buFont typeface="Wingdings" pitchFamily="2" charset="2"/>
        <a:buChar char="§"/>
        <a:defRPr sz="2400" kern="1200">
          <a:solidFill>
            <a:schemeClr val="tx2"/>
          </a:solidFill>
          <a:latin typeface="Arial" panose="020B0604020202020204" pitchFamily="34" charset="0"/>
          <a:ea typeface="+mn-ea"/>
          <a:cs typeface="Arial" panose="020B0604020202020204" pitchFamily="34" charset="0"/>
        </a:defRPr>
      </a:lvl1pPr>
      <a:lvl2pPr marL="639763" indent="-273050" algn="l" rtl="0" fontAlgn="base">
        <a:spcBef>
          <a:spcPct val="20000"/>
        </a:spcBef>
        <a:spcAft>
          <a:spcPct val="0"/>
        </a:spcAft>
        <a:buSzPct val="100000"/>
        <a:buFont typeface="Wingdings" pitchFamily="2" charset="2"/>
        <a:buChar char="§"/>
        <a:defRPr sz="2200" kern="1200">
          <a:solidFill>
            <a:schemeClr val="tx2"/>
          </a:solidFill>
          <a:latin typeface="Arial" panose="020B0604020202020204" pitchFamily="34" charset="0"/>
          <a:ea typeface="+mn-ea"/>
          <a:cs typeface="Arial" panose="020B0604020202020204" pitchFamily="34" charset="0"/>
        </a:defRPr>
      </a:lvl2pPr>
      <a:lvl3pPr marL="914400" indent="-228600" algn="l" rtl="0" fontAlgn="base">
        <a:spcBef>
          <a:spcPct val="20000"/>
        </a:spcBef>
        <a:spcAft>
          <a:spcPct val="0"/>
        </a:spcAft>
        <a:buSzPct val="100000"/>
        <a:buFont typeface="Wingdings" pitchFamily="2" charset="2"/>
        <a:buChar char="§"/>
        <a:defRPr sz="2000" kern="1200">
          <a:solidFill>
            <a:schemeClr val="tx2"/>
          </a:solidFill>
          <a:latin typeface="Arial" panose="020B0604020202020204" pitchFamily="34" charset="0"/>
          <a:ea typeface="+mn-ea"/>
          <a:cs typeface="Arial" panose="020B0604020202020204" pitchFamily="34" charset="0"/>
        </a:defRPr>
      </a:lvl3pPr>
      <a:lvl4pPr marL="1123950" indent="-228600" algn="l" rtl="0" fontAlgn="base">
        <a:spcBef>
          <a:spcPct val="20000"/>
        </a:spcBef>
        <a:spcAft>
          <a:spcPct val="0"/>
        </a:spcAft>
        <a:buSzPct val="100000"/>
        <a:buFont typeface="Wingdings" pitchFamily="2" charset="2"/>
        <a:buChar char="§"/>
        <a:defRPr kern="1200">
          <a:solidFill>
            <a:schemeClr val="tx2"/>
          </a:solidFill>
          <a:latin typeface="Arial" panose="020B0604020202020204" pitchFamily="34" charset="0"/>
          <a:ea typeface="+mn-ea"/>
          <a:cs typeface="Arial" panose="020B0604020202020204" pitchFamily="34" charset="0"/>
        </a:defRPr>
      </a:lvl4pPr>
      <a:lvl5pPr marL="1325563" indent="-228600" algn="l" rtl="0" fontAlgn="base">
        <a:spcBef>
          <a:spcPct val="20000"/>
        </a:spcBef>
        <a:spcAft>
          <a:spcPct val="0"/>
        </a:spcAft>
        <a:buSzPct val="100000"/>
        <a:buFont typeface="Wingdings" pitchFamily="2" charset="2"/>
        <a:buChar char="§"/>
        <a:defRPr sz="1600" kern="1200">
          <a:solidFill>
            <a:schemeClr val="tx2"/>
          </a:solidFill>
          <a:latin typeface="Arial" panose="020B0604020202020204" pitchFamily="34" charset="0"/>
          <a:ea typeface="+mn-ea"/>
          <a:cs typeface="Arial" panose="020B0604020202020204" pitchFamily="34" charset="0"/>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12"/>
          <p:cNvSpPr>
            <a:spLocks noChangeArrowheads="1"/>
          </p:cNvSpPr>
          <p:nvPr/>
        </p:nvSpPr>
        <p:spPr bwMode="auto">
          <a:xfrm>
            <a:off x="0" y="0"/>
            <a:ext cx="9144000" cy="800100"/>
          </a:xfrm>
          <a:prstGeom prst="rect">
            <a:avLst/>
          </a:prstGeom>
          <a:solidFill>
            <a:srgbClr val="44687D"/>
          </a:solidFill>
          <a:ln>
            <a:noFill/>
          </a:ln>
          <a:extLst>
            <a:ext uri="{91240B29-F687-4F45-9708-019B960494DF}">
              <a14:hiddenLine xmlns:a14="http://schemas.microsoft.com/office/drawing/2010/main" w="10000" algn="ctr">
                <a:solidFill>
                  <a:srgbClr val="000000"/>
                </a:solidFill>
                <a:miter lim="800000"/>
                <a:headEnd/>
                <a:tailEnd/>
              </a14:hiddenLine>
            </a:ext>
          </a:extLst>
        </p:spPr>
        <p:txBody>
          <a:bodyPr anchor="ct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eaLnBrk="1" hangingPunct="1">
              <a:lnSpc>
                <a:spcPct val="100000"/>
              </a:lnSpc>
              <a:spcBef>
                <a:spcPct val="0"/>
              </a:spcBef>
              <a:buClrTx/>
              <a:buFontTx/>
              <a:buNone/>
            </a:pPr>
            <a:endParaRPr lang="en-US" altLang="en-US" sz="1800" b="0">
              <a:solidFill>
                <a:srgbClr val="FFFFFF"/>
              </a:solidFill>
            </a:endParaRPr>
          </a:p>
        </p:txBody>
      </p:sp>
      <p:sp>
        <p:nvSpPr>
          <p:cNvPr id="2" name="Title Placeholder 1"/>
          <p:cNvSpPr>
            <a:spLocks noGrp="1"/>
          </p:cNvSpPr>
          <p:nvPr>
            <p:ph type="title"/>
          </p:nvPr>
        </p:nvSpPr>
        <p:spPr>
          <a:xfrm>
            <a:off x="457200" y="0"/>
            <a:ext cx="7086600" cy="8001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11268" name="Text Placeholder 2"/>
          <p:cNvSpPr>
            <a:spLocks noGrp="1"/>
          </p:cNvSpPr>
          <p:nvPr>
            <p:ph type="body" idx="1"/>
          </p:nvPr>
        </p:nvSpPr>
        <p:spPr bwMode="auto">
          <a:xfrm>
            <a:off x="457200" y="1146175"/>
            <a:ext cx="8229600" cy="497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971550" cy="365125"/>
          </a:xfrm>
          <a:prstGeom prst="rect">
            <a:avLst/>
          </a:prstGeom>
        </p:spPr>
        <p:txBody>
          <a:bodyPr vert="horz" lIns="91440" tIns="45720" rIns="91440" bIns="45720" rtlCol="0" anchor="ctr"/>
          <a:lstStyle>
            <a:lvl1pPr algn="l" defTabSz="457200" fontAlgn="auto">
              <a:spcBef>
                <a:spcPts val="0"/>
              </a:spcBef>
              <a:spcAft>
                <a:spcPts val="0"/>
              </a:spcAft>
              <a:defRPr sz="800" b="0" smtClean="0">
                <a:solidFill>
                  <a:srgbClr val="343434"/>
                </a:solidFill>
                <a:latin typeface="Arial"/>
                <a:cs typeface="+mn-cs"/>
              </a:defRPr>
            </a:lvl1pPr>
          </a:lstStyle>
          <a:p>
            <a:pPr>
              <a:defRPr/>
            </a:pPr>
            <a:fld id="{588CA185-0C45-F145-A221-D3032A92A0CB}" type="datetime1">
              <a:rPr lang="en-US"/>
              <a:pPr>
                <a:defRPr/>
              </a:pPr>
              <a:t>9/26/2016</a:t>
            </a:fld>
            <a:endParaRPr lang="en-US" dirty="0"/>
          </a:p>
        </p:txBody>
      </p:sp>
      <p:sp>
        <p:nvSpPr>
          <p:cNvPr id="5" name="Footer Placeholder 4"/>
          <p:cNvSpPr>
            <a:spLocks noGrp="1"/>
          </p:cNvSpPr>
          <p:nvPr>
            <p:ph type="ftr" sz="quarter" idx="3"/>
          </p:nvPr>
        </p:nvSpPr>
        <p:spPr>
          <a:xfrm>
            <a:off x="1914525" y="6356350"/>
            <a:ext cx="5629275" cy="365125"/>
          </a:xfrm>
          <a:prstGeom prst="rect">
            <a:avLst/>
          </a:prstGeom>
        </p:spPr>
        <p:txBody>
          <a:bodyPr vert="horz" lIns="91440" tIns="45720" rIns="91440" bIns="45720" rtlCol="0" anchor="ctr"/>
          <a:lstStyle>
            <a:lvl1pPr algn="l" defTabSz="457200" fontAlgn="auto">
              <a:spcBef>
                <a:spcPts val="0"/>
              </a:spcBef>
              <a:spcAft>
                <a:spcPts val="0"/>
              </a:spcAft>
              <a:defRPr sz="800" b="0" dirty="0">
                <a:solidFill>
                  <a:srgbClr val="343434"/>
                </a:solidFill>
                <a:latin typeface="Arial"/>
                <a:cs typeface="+mn-cs"/>
              </a:defRPr>
            </a:lvl1pPr>
          </a:lstStyle>
          <a:p>
            <a:pPr>
              <a:defRPr/>
            </a:pPr>
            <a:endParaRPr lang="en-US"/>
          </a:p>
        </p:txBody>
      </p:sp>
      <p:sp>
        <p:nvSpPr>
          <p:cNvPr id="6" name="Slide Number Placeholder 5"/>
          <p:cNvSpPr>
            <a:spLocks noGrp="1"/>
          </p:cNvSpPr>
          <p:nvPr>
            <p:ph type="sldNum" sz="quarter" idx="4"/>
          </p:nvPr>
        </p:nvSpPr>
        <p:spPr>
          <a:xfrm>
            <a:off x="8105775" y="6356350"/>
            <a:ext cx="581025" cy="365125"/>
          </a:xfrm>
          <a:prstGeom prst="rect">
            <a:avLst/>
          </a:prstGeom>
        </p:spPr>
        <p:txBody>
          <a:bodyPr vert="horz" lIns="91440" tIns="45720" rIns="91440" bIns="45720" rtlCol="0" anchor="ctr"/>
          <a:lstStyle>
            <a:lvl1pPr algn="r" defTabSz="457200" fontAlgn="auto">
              <a:spcBef>
                <a:spcPts val="0"/>
              </a:spcBef>
              <a:spcAft>
                <a:spcPts val="0"/>
              </a:spcAft>
              <a:defRPr sz="800" b="0" smtClean="0">
                <a:solidFill>
                  <a:srgbClr val="343434"/>
                </a:solidFill>
                <a:latin typeface="Arial"/>
                <a:cs typeface="+mn-cs"/>
              </a:defRPr>
            </a:lvl1pPr>
          </a:lstStyle>
          <a:p>
            <a:pPr>
              <a:defRPr/>
            </a:pPr>
            <a:fld id="{C1CEF53B-A375-4C66-9425-9432765CF2C2}" type="slidenum">
              <a:rPr lang="en-US"/>
              <a:pPr>
                <a:defRPr/>
              </a:pPr>
              <a:t>‹#›</a:t>
            </a:fld>
            <a:endParaRPr lang="en-US"/>
          </a:p>
        </p:txBody>
      </p:sp>
      <p:sp>
        <p:nvSpPr>
          <p:cNvPr id="9" name="Rectangle 8"/>
          <p:cNvSpPr/>
          <p:nvPr/>
        </p:nvSpPr>
        <p:spPr>
          <a:xfrm>
            <a:off x="0" y="6754813"/>
            <a:ext cx="9144000" cy="10318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b="0" dirty="0">
              <a:solidFill>
                <a:prstClr val="white"/>
              </a:solidFill>
            </a:endParaRPr>
          </a:p>
        </p:txBody>
      </p:sp>
      <p:sp>
        <p:nvSpPr>
          <p:cNvPr id="11273" name="Freeform 13"/>
          <p:cNvSpPr>
            <a:spLocks/>
          </p:cNvSpPr>
          <p:nvPr/>
        </p:nvSpPr>
        <p:spPr bwMode="auto">
          <a:xfrm>
            <a:off x="7543800" y="228600"/>
            <a:ext cx="1600200" cy="685800"/>
          </a:xfrm>
          <a:custGeom>
            <a:avLst/>
            <a:gdLst>
              <a:gd name="T0" fmla="*/ 0 w 1953683"/>
              <a:gd name="T1" fmla="*/ 685800 h 1113366"/>
              <a:gd name="T2" fmla="*/ 227495 w 1953683"/>
              <a:gd name="T3" fmla="*/ 1460 h 1113366"/>
              <a:gd name="T4" fmla="*/ 1600200 w 1953683"/>
              <a:gd name="T5" fmla="*/ 0 h 1113366"/>
              <a:gd name="T6" fmla="*/ 1592884 w 1953683"/>
              <a:gd name="T7" fmla="*/ 685800 h 1113366"/>
              <a:gd name="T8" fmla="*/ 0 w 1953683"/>
              <a:gd name="T9" fmla="*/ 685800 h 11133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53683" h="1113366">
                <a:moveTo>
                  <a:pt x="0" y="1113366"/>
                </a:moveTo>
                <a:lnTo>
                  <a:pt x="277749" y="2370"/>
                </a:lnTo>
                <a:lnTo>
                  <a:pt x="1953683" y="0"/>
                </a:lnTo>
                <a:cubicBezTo>
                  <a:pt x="1950706" y="371122"/>
                  <a:pt x="1947728" y="742244"/>
                  <a:pt x="1944751" y="1113366"/>
                </a:cubicBezTo>
                <a:lnTo>
                  <a:pt x="0" y="1113366"/>
                </a:lnTo>
                <a:close/>
              </a:path>
            </a:pathLst>
          </a:custGeom>
          <a:solidFill>
            <a:srgbClr val="FFFFFF"/>
          </a:solidFill>
          <a:ln>
            <a:noFill/>
          </a:ln>
          <a:extLst>
            <a:ext uri="{91240B29-F687-4F45-9708-019B960494DF}">
              <a14:hiddenLine xmlns:a14="http://schemas.microsoft.com/office/drawing/2010/main" w="10000" cap="flat" cmpd="sng" algn="ctr">
                <a:solidFill>
                  <a:srgbClr val="000000"/>
                </a:solidFill>
                <a:prstDash val="solid"/>
                <a:round/>
                <a:headEnd/>
                <a:tailEnd/>
              </a14:hiddenLine>
            </a:ext>
          </a:extLst>
        </p:spPr>
        <p:txBody>
          <a:bodyPr anchor="ctr"/>
          <a:lstStyle/>
          <a:p>
            <a:endParaRPr lang="en-US"/>
          </a:p>
        </p:txBody>
      </p:sp>
      <p:pic>
        <p:nvPicPr>
          <p:cNvPr id="11274" name="Picture 14" descr="JGI_logo_stacked_RGB.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780338" y="287338"/>
            <a:ext cx="11303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15" r:id="rId1"/>
    <p:sldLayoutId id="2147484316" r:id="rId2"/>
    <p:sldLayoutId id="2147484317" r:id="rId3"/>
    <p:sldLayoutId id="2147484318" r:id="rId4"/>
    <p:sldLayoutId id="2147484319" r:id="rId5"/>
    <p:sldLayoutId id="2147484320" r:id="rId6"/>
    <p:sldLayoutId id="2147484321" r:id="rId7"/>
  </p:sldLayoutIdLst>
  <p:hf hdr="0"/>
  <p:txStyles>
    <p:titleStyle>
      <a:lvl1pPr algn="l" defTabSz="457200" rtl="0" fontAlgn="base">
        <a:spcBef>
          <a:spcPct val="0"/>
        </a:spcBef>
        <a:spcAft>
          <a:spcPct val="0"/>
        </a:spcAft>
        <a:defRPr sz="3200" b="1" kern="1200">
          <a:solidFill>
            <a:schemeClr val="bg1"/>
          </a:solidFill>
          <a:effectLst>
            <a:outerShdw blurRad="38100" dist="38100" dir="2700000" algn="tl">
              <a:srgbClr val="000000">
                <a:alpha val="43137"/>
              </a:srgbClr>
            </a:outerShdw>
          </a:effectLst>
          <a:latin typeface="+mj-lt"/>
          <a:ea typeface="+mj-ea"/>
          <a:cs typeface="+mj-cs"/>
        </a:defRPr>
      </a:lvl1pPr>
      <a:lvl2pPr algn="l" defTabSz="457200" rtl="0" fontAlgn="base">
        <a:spcBef>
          <a:spcPct val="0"/>
        </a:spcBef>
        <a:spcAft>
          <a:spcPct val="0"/>
        </a:spcAft>
        <a:defRPr sz="3200" b="1">
          <a:solidFill>
            <a:schemeClr val="bg1"/>
          </a:solidFill>
          <a:latin typeface="Arial" pitchFamily="34" charset="0"/>
        </a:defRPr>
      </a:lvl2pPr>
      <a:lvl3pPr algn="l" defTabSz="457200" rtl="0" fontAlgn="base">
        <a:spcBef>
          <a:spcPct val="0"/>
        </a:spcBef>
        <a:spcAft>
          <a:spcPct val="0"/>
        </a:spcAft>
        <a:defRPr sz="3200" b="1">
          <a:solidFill>
            <a:schemeClr val="bg1"/>
          </a:solidFill>
          <a:latin typeface="Arial" pitchFamily="34" charset="0"/>
        </a:defRPr>
      </a:lvl3pPr>
      <a:lvl4pPr algn="l" defTabSz="457200" rtl="0" fontAlgn="base">
        <a:spcBef>
          <a:spcPct val="0"/>
        </a:spcBef>
        <a:spcAft>
          <a:spcPct val="0"/>
        </a:spcAft>
        <a:defRPr sz="3200" b="1">
          <a:solidFill>
            <a:schemeClr val="bg1"/>
          </a:solidFill>
          <a:latin typeface="Arial" pitchFamily="34" charset="0"/>
        </a:defRPr>
      </a:lvl4pPr>
      <a:lvl5pPr algn="l" defTabSz="457200" rtl="0" fontAlgn="base">
        <a:spcBef>
          <a:spcPct val="0"/>
        </a:spcBef>
        <a:spcAft>
          <a:spcPct val="0"/>
        </a:spcAft>
        <a:defRPr sz="3200" b="1">
          <a:solidFill>
            <a:schemeClr val="bg1"/>
          </a:solidFill>
          <a:latin typeface="Arial" pitchFamily="34" charset="0"/>
        </a:defRPr>
      </a:lvl5pPr>
      <a:lvl6pPr marL="457200" algn="l" defTabSz="457200" rtl="0" fontAlgn="base">
        <a:spcBef>
          <a:spcPct val="0"/>
        </a:spcBef>
        <a:spcAft>
          <a:spcPct val="0"/>
        </a:spcAft>
        <a:defRPr sz="3200" b="1">
          <a:solidFill>
            <a:schemeClr val="bg1"/>
          </a:solidFill>
          <a:latin typeface="Arial" pitchFamily="34" charset="0"/>
        </a:defRPr>
      </a:lvl6pPr>
      <a:lvl7pPr marL="914400" algn="l" defTabSz="457200" rtl="0" fontAlgn="base">
        <a:spcBef>
          <a:spcPct val="0"/>
        </a:spcBef>
        <a:spcAft>
          <a:spcPct val="0"/>
        </a:spcAft>
        <a:defRPr sz="3200" b="1">
          <a:solidFill>
            <a:schemeClr val="bg1"/>
          </a:solidFill>
          <a:latin typeface="Arial" pitchFamily="34" charset="0"/>
        </a:defRPr>
      </a:lvl7pPr>
      <a:lvl8pPr marL="1371600" algn="l" defTabSz="457200" rtl="0" fontAlgn="base">
        <a:spcBef>
          <a:spcPct val="0"/>
        </a:spcBef>
        <a:spcAft>
          <a:spcPct val="0"/>
        </a:spcAft>
        <a:defRPr sz="3200" b="1">
          <a:solidFill>
            <a:schemeClr val="bg1"/>
          </a:solidFill>
          <a:latin typeface="Arial" pitchFamily="34" charset="0"/>
        </a:defRPr>
      </a:lvl8pPr>
      <a:lvl9pPr marL="1828800" algn="l" defTabSz="457200" rtl="0" fontAlgn="base">
        <a:spcBef>
          <a:spcPct val="0"/>
        </a:spcBef>
        <a:spcAft>
          <a:spcPct val="0"/>
        </a:spcAft>
        <a:defRPr sz="3200" b="1">
          <a:solidFill>
            <a:schemeClr val="bg1"/>
          </a:solidFill>
          <a:latin typeface="Arial" pitchFamily="34" charset="0"/>
        </a:defRPr>
      </a:lvl9pPr>
    </p:titleStyle>
    <p:bodyStyle>
      <a:lvl1pPr marL="342900" indent="-342900" algn="l" defTabSz="457200" rtl="0" fontAlgn="base">
        <a:spcBef>
          <a:spcPct val="20000"/>
        </a:spcBef>
        <a:spcAft>
          <a:spcPct val="0"/>
        </a:spcAft>
        <a:buClr>
          <a:schemeClr val="accent2"/>
        </a:buClr>
        <a:buSzPct val="125000"/>
        <a:buFont typeface="Arial" pitchFamily="34" charset="0"/>
        <a:buChar char="•"/>
        <a:defRPr b="1" kern="1200">
          <a:solidFill>
            <a:schemeClr val="tx2"/>
          </a:solidFill>
          <a:latin typeface="+mn-lt"/>
          <a:ea typeface="+mn-ea"/>
          <a:cs typeface="+mn-cs"/>
        </a:defRPr>
      </a:lvl1pPr>
      <a:lvl2pPr marL="742950" indent="-285750" algn="l" defTabSz="457200" rtl="0" fontAlgn="base">
        <a:spcBef>
          <a:spcPct val="20000"/>
        </a:spcBef>
        <a:spcAft>
          <a:spcPct val="0"/>
        </a:spcAft>
        <a:buClr>
          <a:schemeClr val="accent2"/>
        </a:buClr>
        <a:buFont typeface="Arial" pitchFamily="34" charset="0"/>
        <a:buChar char="–"/>
        <a:defRPr kern="1200">
          <a:solidFill>
            <a:schemeClr val="tx2"/>
          </a:solidFill>
          <a:latin typeface="+mn-lt"/>
          <a:ea typeface="+mn-ea"/>
          <a:cs typeface="+mn-cs"/>
        </a:defRPr>
      </a:lvl2pPr>
      <a:lvl3pPr marL="1143000" indent="-228600" algn="l" defTabSz="457200" rtl="0" fontAlgn="base">
        <a:spcBef>
          <a:spcPct val="20000"/>
        </a:spcBef>
        <a:spcAft>
          <a:spcPct val="0"/>
        </a:spcAft>
        <a:buClr>
          <a:schemeClr val="accent2"/>
        </a:buClr>
        <a:buFont typeface="Arial" pitchFamily="34" charset="0"/>
        <a:buChar char="•"/>
        <a:defRPr kern="1200">
          <a:solidFill>
            <a:schemeClr val="tx2"/>
          </a:solidFill>
          <a:latin typeface="+mn-lt"/>
          <a:ea typeface="+mn-ea"/>
          <a:cs typeface="+mn-cs"/>
        </a:defRPr>
      </a:lvl3pPr>
      <a:lvl4pPr marL="1600200" indent="-228600" algn="l" defTabSz="457200" rtl="0" fontAlgn="base">
        <a:spcBef>
          <a:spcPct val="20000"/>
        </a:spcBef>
        <a:spcAft>
          <a:spcPct val="0"/>
        </a:spcAft>
        <a:buClr>
          <a:schemeClr val="accent2"/>
        </a:buClr>
        <a:buFont typeface="Lucida Grande"/>
        <a:buChar char="-"/>
        <a:defRPr kern="1200">
          <a:solidFill>
            <a:schemeClr val="tx2"/>
          </a:solidFill>
          <a:latin typeface="+mn-lt"/>
          <a:ea typeface="+mn-ea"/>
          <a:cs typeface="+mn-cs"/>
        </a:defRPr>
      </a:lvl4pPr>
      <a:lvl5pPr marL="2057400" indent="-228600" algn="l" defTabSz="457200" rtl="0" fontAlgn="base">
        <a:spcBef>
          <a:spcPct val="20000"/>
        </a:spcBef>
        <a:spcAft>
          <a:spcPct val="0"/>
        </a:spcAft>
        <a:buFont typeface="Arial" pitchFamily="34" charset="0"/>
        <a:buChar char="•"/>
        <a:defRPr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2"/>
          <p:cNvSpPr>
            <a:spLocks noChangeArrowheads="1"/>
          </p:cNvSpPr>
          <p:nvPr/>
        </p:nvSpPr>
        <p:spPr bwMode="auto">
          <a:xfrm>
            <a:off x="0" y="0"/>
            <a:ext cx="9144000" cy="800100"/>
          </a:xfrm>
          <a:prstGeom prst="rect">
            <a:avLst/>
          </a:prstGeom>
          <a:solidFill>
            <a:srgbClr val="44687D"/>
          </a:solidFill>
          <a:ln>
            <a:noFill/>
          </a:ln>
          <a:extLst>
            <a:ext uri="{91240B29-F687-4F45-9708-019B960494DF}">
              <a14:hiddenLine xmlns:a14="http://schemas.microsoft.com/office/drawing/2010/main" w="10000" algn="ctr">
                <a:solidFill>
                  <a:srgbClr val="000000"/>
                </a:solidFill>
                <a:miter lim="800000"/>
                <a:headEnd/>
                <a:tailEnd/>
              </a14:hiddenLine>
            </a:ext>
          </a:extLst>
        </p:spPr>
        <p:txBody>
          <a:bodyPr anchor="ct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eaLnBrk="1" hangingPunct="1">
              <a:lnSpc>
                <a:spcPct val="100000"/>
              </a:lnSpc>
              <a:spcBef>
                <a:spcPct val="0"/>
              </a:spcBef>
              <a:buClrTx/>
              <a:buFontTx/>
              <a:buNone/>
            </a:pPr>
            <a:endParaRPr lang="en-US" altLang="en-US" sz="1800" b="0">
              <a:solidFill>
                <a:srgbClr val="FFFFFF"/>
              </a:solidFill>
            </a:endParaRPr>
          </a:p>
        </p:txBody>
      </p:sp>
      <p:sp>
        <p:nvSpPr>
          <p:cNvPr id="2" name="Title Placeholder 1"/>
          <p:cNvSpPr>
            <a:spLocks noGrp="1"/>
          </p:cNvSpPr>
          <p:nvPr>
            <p:ph type="title"/>
          </p:nvPr>
        </p:nvSpPr>
        <p:spPr>
          <a:xfrm>
            <a:off x="457200" y="0"/>
            <a:ext cx="7086600" cy="8001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12292" name="Text Placeholder 2"/>
          <p:cNvSpPr>
            <a:spLocks noGrp="1"/>
          </p:cNvSpPr>
          <p:nvPr>
            <p:ph type="body" idx="1"/>
          </p:nvPr>
        </p:nvSpPr>
        <p:spPr bwMode="auto">
          <a:xfrm>
            <a:off x="457200" y="1146175"/>
            <a:ext cx="8229600" cy="497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971550" cy="365125"/>
          </a:xfrm>
          <a:prstGeom prst="rect">
            <a:avLst/>
          </a:prstGeom>
        </p:spPr>
        <p:txBody>
          <a:bodyPr vert="horz" lIns="91440" tIns="45720" rIns="91440" bIns="45720" rtlCol="0" anchor="ctr"/>
          <a:lstStyle>
            <a:lvl1pPr algn="l" defTabSz="457200" fontAlgn="auto">
              <a:spcBef>
                <a:spcPts val="0"/>
              </a:spcBef>
              <a:spcAft>
                <a:spcPts val="0"/>
              </a:spcAft>
              <a:defRPr sz="800" b="0" smtClean="0">
                <a:solidFill>
                  <a:srgbClr val="343434"/>
                </a:solidFill>
                <a:latin typeface="Arial"/>
                <a:cs typeface="+mn-cs"/>
              </a:defRPr>
            </a:lvl1pPr>
          </a:lstStyle>
          <a:p>
            <a:pPr>
              <a:defRPr/>
            </a:pPr>
            <a:fld id="{1983EA36-5622-4DA7-AA87-0D3C0E33FA73}" type="datetime1">
              <a:rPr lang="en-US"/>
              <a:pPr>
                <a:defRPr/>
              </a:pPr>
              <a:t>9/26/2016</a:t>
            </a:fld>
            <a:endParaRPr lang="en-US" dirty="0"/>
          </a:p>
        </p:txBody>
      </p:sp>
      <p:sp>
        <p:nvSpPr>
          <p:cNvPr id="5" name="Footer Placeholder 4"/>
          <p:cNvSpPr>
            <a:spLocks noGrp="1"/>
          </p:cNvSpPr>
          <p:nvPr>
            <p:ph type="ftr" sz="quarter" idx="3"/>
          </p:nvPr>
        </p:nvSpPr>
        <p:spPr>
          <a:xfrm>
            <a:off x="1914525" y="6356350"/>
            <a:ext cx="5629275" cy="365125"/>
          </a:xfrm>
          <a:prstGeom prst="rect">
            <a:avLst/>
          </a:prstGeom>
        </p:spPr>
        <p:txBody>
          <a:bodyPr vert="horz" lIns="91440" tIns="45720" rIns="91440" bIns="45720" rtlCol="0" anchor="ctr"/>
          <a:lstStyle>
            <a:lvl1pPr algn="l" defTabSz="457200" fontAlgn="auto">
              <a:spcBef>
                <a:spcPts val="0"/>
              </a:spcBef>
              <a:spcAft>
                <a:spcPts val="0"/>
              </a:spcAft>
              <a:defRPr sz="800" b="0" dirty="0">
                <a:solidFill>
                  <a:srgbClr val="343434"/>
                </a:solidFill>
                <a:latin typeface="Arial"/>
                <a:cs typeface="+mn-cs"/>
              </a:defRPr>
            </a:lvl1pPr>
          </a:lstStyle>
          <a:p>
            <a:pPr>
              <a:defRPr/>
            </a:pPr>
            <a:endParaRPr lang="en-US"/>
          </a:p>
        </p:txBody>
      </p:sp>
      <p:sp>
        <p:nvSpPr>
          <p:cNvPr id="6" name="Slide Number Placeholder 5"/>
          <p:cNvSpPr>
            <a:spLocks noGrp="1"/>
          </p:cNvSpPr>
          <p:nvPr>
            <p:ph type="sldNum" sz="quarter" idx="4"/>
          </p:nvPr>
        </p:nvSpPr>
        <p:spPr>
          <a:xfrm>
            <a:off x="8105775" y="6356350"/>
            <a:ext cx="581025" cy="365125"/>
          </a:xfrm>
          <a:prstGeom prst="rect">
            <a:avLst/>
          </a:prstGeom>
        </p:spPr>
        <p:txBody>
          <a:bodyPr vert="horz" lIns="91440" tIns="45720" rIns="91440" bIns="45720" rtlCol="0" anchor="ctr"/>
          <a:lstStyle>
            <a:lvl1pPr algn="r" defTabSz="457200" fontAlgn="auto">
              <a:spcBef>
                <a:spcPts val="0"/>
              </a:spcBef>
              <a:spcAft>
                <a:spcPts val="0"/>
              </a:spcAft>
              <a:defRPr sz="800" b="0" smtClean="0">
                <a:solidFill>
                  <a:srgbClr val="343434"/>
                </a:solidFill>
                <a:latin typeface="Arial"/>
                <a:cs typeface="+mn-cs"/>
              </a:defRPr>
            </a:lvl1pPr>
          </a:lstStyle>
          <a:p>
            <a:pPr>
              <a:defRPr/>
            </a:pPr>
            <a:fld id="{6CD1E844-7B8F-4CAA-876F-BB24B84B5BEA}" type="slidenum">
              <a:rPr lang="en-US"/>
              <a:pPr>
                <a:defRPr/>
              </a:pPr>
              <a:t>‹#›</a:t>
            </a:fld>
            <a:endParaRPr lang="en-US"/>
          </a:p>
        </p:txBody>
      </p:sp>
      <p:sp>
        <p:nvSpPr>
          <p:cNvPr id="9" name="Rectangle 8"/>
          <p:cNvSpPr/>
          <p:nvPr/>
        </p:nvSpPr>
        <p:spPr>
          <a:xfrm>
            <a:off x="0" y="6754813"/>
            <a:ext cx="9144000" cy="10318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b="0" dirty="0">
              <a:solidFill>
                <a:prstClr val="white"/>
              </a:solidFill>
            </a:endParaRPr>
          </a:p>
        </p:txBody>
      </p:sp>
      <p:sp>
        <p:nvSpPr>
          <p:cNvPr id="12297" name="Freeform 13"/>
          <p:cNvSpPr>
            <a:spLocks/>
          </p:cNvSpPr>
          <p:nvPr/>
        </p:nvSpPr>
        <p:spPr bwMode="auto">
          <a:xfrm>
            <a:off x="7543800" y="228600"/>
            <a:ext cx="1600200" cy="685800"/>
          </a:xfrm>
          <a:custGeom>
            <a:avLst/>
            <a:gdLst>
              <a:gd name="T0" fmla="*/ 0 w 1953683"/>
              <a:gd name="T1" fmla="*/ 685800 h 1113366"/>
              <a:gd name="T2" fmla="*/ 227495 w 1953683"/>
              <a:gd name="T3" fmla="*/ 1460 h 1113366"/>
              <a:gd name="T4" fmla="*/ 1600200 w 1953683"/>
              <a:gd name="T5" fmla="*/ 0 h 1113366"/>
              <a:gd name="T6" fmla="*/ 1592884 w 1953683"/>
              <a:gd name="T7" fmla="*/ 685800 h 1113366"/>
              <a:gd name="T8" fmla="*/ 0 w 1953683"/>
              <a:gd name="T9" fmla="*/ 685800 h 11133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53683" h="1113366">
                <a:moveTo>
                  <a:pt x="0" y="1113366"/>
                </a:moveTo>
                <a:lnTo>
                  <a:pt x="277749" y="2370"/>
                </a:lnTo>
                <a:lnTo>
                  <a:pt x="1953683" y="0"/>
                </a:lnTo>
                <a:cubicBezTo>
                  <a:pt x="1950706" y="371122"/>
                  <a:pt x="1947728" y="742244"/>
                  <a:pt x="1944751" y="1113366"/>
                </a:cubicBezTo>
                <a:lnTo>
                  <a:pt x="0" y="1113366"/>
                </a:lnTo>
                <a:close/>
              </a:path>
            </a:pathLst>
          </a:custGeom>
          <a:solidFill>
            <a:srgbClr val="FFFFFF"/>
          </a:solidFill>
          <a:ln>
            <a:noFill/>
          </a:ln>
          <a:extLst>
            <a:ext uri="{91240B29-F687-4F45-9708-019B960494DF}">
              <a14:hiddenLine xmlns:a14="http://schemas.microsoft.com/office/drawing/2010/main" w="10000" cap="flat" cmpd="sng" algn="ctr">
                <a:solidFill>
                  <a:srgbClr val="000000"/>
                </a:solidFill>
                <a:prstDash val="solid"/>
                <a:round/>
                <a:headEnd/>
                <a:tailEnd/>
              </a14:hiddenLine>
            </a:ext>
          </a:extLst>
        </p:spPr>
        <p:txBody>
          <a:bodyPr anchor="ctr"/>
          <a:lstStyle/>
          <a:p>
            <a:endParaRPr lang="en-US"/>
          </a:p>
        </p:txBody>
      </p:sp>
      <p:pic>
        <p:nvPicPr>
          <p:cNvPr id="12298" name="Picture 14" descr="JGI_logo_stacked_RGB.jp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780338" y="287338"/>
            <a:ext cx="11303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Lst>
  <p:hf hdr="0" ftr="0" dt="0"/>
  <p:txStyles>
    <p:titleStyle>
      <a:lvl1pPr algn="l" defTabSz="457200" rtl="0" fontAlgn="base">
        <a:spcBef>
          <a:spcPct val="0"/>
        </a:spcBef>
        <a:spcAft>
          <a:spcPct val="0"/>
        </a:spcAft>
        <a:defRPr sz="3200" b="1" kern="1200">
          <a:solidFill>
            <a:schemeClr val="bg1"/>
          </a:solidFill>
          <a:effectLst>
            <a:outerShdw blurRad="38100" dist="38100" dir="2700000" algn="tl">
              <a:srgbClr val="000000">
                <a:alpha val="43137"/>
              </a:srgbClr>
            </a:outerShdw>
          </a:effectLst>
          <a:latin typeface="+mj-lt"/>
          <a:ea typeface="+mj-ea"/>
          <a:cs typeface="+mj-cs"/>
        </a:defRPr>
      </a:lvl1pPr>
      <a:lvl2pPr algn="l" defTabSz="457200" rtl="0" fontAlgn="base">
        <a:spcBef>
          <a:spcPct val="0"/>
        </a:spcBef>
        <a:spcAft>
          <a:spcPct val="0"/>
        </a:spcAft>
        <a:defRPr sz="3200" b="1">
          <a:solidFill>
            <a:schemeClr val="bg1"/>
          </a:solidFill>
          <a:latin typeface="Arial" pitchFamily="34" charset="0"/>
        </a:defRPr>
      </a:lvl2pPr>
      <a:lvl3pPr algn="l" defTabSz="457200" rtl="0" fontAlgn="base">
        <a:spcBef>
          <a:spcPct val="0"/>
        </a:spcBef>
        <a:spcAft>
          <a:spcPct val="0"/>
        </a:spcAft>
        <a:defRPr sz="3200" b="1">
          <a:solidFill>
            <a:schemeClr val="bg1"/>
          </a:solidFill>
          <a:latin typeface="Arial" pitchFamily="34" charset="0"/>
        </a:defRPr>
      </a:lvl3pPr>
      <a:lvl4pPr algn="l" defTabSz="457200" rtl="0" fontAlgn="base">
        <a:spcBef>
          <a:spcPct val="0"/>
        </a:spcBef>
        <a:spcAft>
          <a:spcPct val="0"/>
        </a:spcAft>
        <a:defRPr sz="3200" b="1">
          <a:solidFill>
            <a:schemeClr val="bg1"/>
          </a:solidFill>
          <a:latin typeface="Arial" pitchFamily="34" charset="0"/>
        </a:defRPr>
      </a:lvl4pPr>
      <a:lvl5pPr algn="l" defTabSz="457200" rtl="0" fontAlgn="base">
        <a:spcBef>
          <a:spcPct val="0"/>
        </a:spcBef>
        <a:spcAft>
          <a:spcPct val="0"/>
        </a:spcAft>
        <a:defRPr sz="3200" b="1">
          <a:solidFill>
            <a:schemeClr val="bg1"/>
          </a:solidFill>
          <a:latin typeface="Arial" pitchFamily="34" charset="0"/>
        </a:defRPr>
      </a:lvl5pPr>
      <a:lvl6pPr marL="457200" algn="l" defTabSz="457200" rtl="0" fontAlgn="base">
        <a:spcBef>
          <a:spcPct val="0"/>
        </a:spcBef>
        <a:spcAft>
          <a:spcPct val="0"/>
        </a:spcAft>
        <a:defRPr sz="3200" b="1">
          <a:solidFill>
            <a:schemeClr val="bg1"/>
          </a:solidFill>
          <a:latin typeface="Arial" pitchFamily="34" charset="0"/>
        </a:defRPr>
      </a:lvl6pPr>
      <a:lvl7pPr marL="914400" algn="l" defTabSz="457200" rtl="0" fontAlgn="base">
        <a:spcBef>
          <a:spcPct val="0"/>
        </a:spcBef>
        <a:spcAft>
          <a:spcPct val="0"/>
        </a:spcAft>
        <a:defRPr sz="3200" b="1">
          <a:solidFill>
            <a:schemeClr val="bg1"/>
          </a:solidFill>
          <a:latin typeface="Arial" pitchFamily="34" charset="0"/>
        </a:defRPr>
      </a:lvl7pPr>
      <a:lvl8pPr marL="1371600" algn="l" defTabSz="457200" rtl="0" fontAlgn="base">
        <a:spcBef>
          <a:spcPct val="0"/>
        </a:spcBef>
        <a:spcAft>
          <a:spcPct val="0"/>
        </a:spcAft>
        <a:defRPr sz="3200" b="1">
          <a:solidFill>
            <a:schemeClr val="bg1"/>
          </a:solidFill>
          <a:latin typeface="Arial" pitchFamily="34" charset="0"/>
        </a:defRPr>
      </a:lvl8pPr>
      <a:lvl9pPr marL="1828800" algn="l" defTabSz="457200" rtl="0" fontAlgn="base">
        <a:spcBef>
          <a:spcPct val="0"/>
        </a:spcBef>
        <a:spcAft>
          <a:spcPct val="0"/>
        </a:spcAft>
        <a:defRPr sz="3200" b="1">
          <a:solidFill>
            <a:schemeClr val="bg1"/>
          </a:solidFill>
          <a:latin typeface="Arial" pitchFamily="34" charset="0"/>
        </a:defRPr>
      </a:lvl9pPr>
    </p:titleStyle>
    <p:bodyStyle>
      <a:lvl1pPr marL="342900" indent="-342900" algn="l" defTabSz="457200" rtl="0" fontAlgn="base">
        <a:spcBef>
          <a:spcPct val="20000"/>
        </a:spcBef>
        <a:spcAft>
          <a:spcPct val="0"/>
        </a:spcAft>
        <a:buClr>
          <a:schemeClr val="accent2"/>
        </a:buClr>
        <a:buSzPct val="125000"/>
        <a:buFont typeface="Arial" pitchFamily="34" charset="0"/>
        <a:buChar char="•"/>
        <a:defRPr b="1" kern="1200">
          <a:solidFill>
            <a:schemeClr val="tx2"/>
          </a:solidFill>
          <a:latin typeface="+mn-lt"/>
          <a:ea typeface="+mn-ea"/>
          <a:cs typeface="+mn-cs"/>
        </a:defRPr>
      </a:lvl1pPr>
      <a:lvl2pPr marL="742950" indent="-285750" algn="l" defTabSz="457200" rtl="0" fontAlgn="base">
        <a:spcBef>
          <a:spcPct val="20000"/>
        </a:spcBef>
        <a:spcAft>
          <a:spcPct val="0"/>
        </a:spcAft>
        <a:buClr>
          <a:schemeClr val="accent2"/>
        </a:buClr>
        <a:buFont typeface="Arial" pitchFamily="34" charset="0"/>
        <a:buChar char="–"/>
        <a:defRPr kern="1200">
          <a:solidFill>
            <a:schemeClr val="tx2"/>
          </a:solidFill>
          <a:latin typeface="+mn-lt"/>
          <a:ea typeface="+mn-ea"/>
          <a:cs typeface="+mn-cs"/>
        </a:defRPr>
      </a:lvl2pPr>
      <a:lvl3pPr marL="1143000" indent="-228600" algn="l" defTabSz="457200" rtl="0" fontAlgn="base">
        <a:spcBef>
          <a:spcPct val="20000"/>
        </a:spcBef>
        <a:spcAft>
          <a:spcPct val="0"/>
        </a:spcAft>
        <a:buClr>
          <a:schemeClr val="accent2"/>
        </a:buClr>
        <a:buFont typeface="Arial" pitchFamily="34" charset="0"/>
        <a:buChar char="•"/>
        <a:defRPr kern="1200">
          <a:solidFill>
            <a:schemeClr val="tx2"/>
          </a:solidFill>
          <a:latin typeface="+mn-lt"/>
          <a:ea typeface="+mn-ea"/>
          <a:cs typeface="+mn-cs"/>
        </a:defRPr>
      </a:lvl3pPr>
      <a:lvl4pPr marL="1600200" indent="-228600" algn="l" defTabSz="457200" rtl="0" fontAlgn="base">
        <a:spcBef>
          <a:spcPct val="20000"/>
        </a:spcBef>
        <a:spcAft>
          <a:spcPct val="0"/>
        </a:spcAft>
        <a:buClr>
          <a:schemeClr val="accent2"/>
        </a:buClr>
        <a:buFont typeface="Lucida Grande"/>
        <a:buChar char="-"/>
        <a:defRPr kern="1200">
          <a:solidFill>
            <a:schemeClr val="tx2"/>
          </a:solidFill>
          <a:latin typeface="+mn-lt"/>
          <a:ea typeface="+mn-ea"/>
          <a:cs typeface="+mn-cs"/>
        </a:defRPr>
      </a:lvl4pPr>
      <a:lvl5pPr marL="2057400" indent="-228600" algn="l" defTabSz="457200" rtl="0" fontAlgn="base">
        <a:spcBef>
          <a:spcPct val="20000"/>
        </a:spcBef>
        <a:spcAft>
          <a:spcPct val="0"/>
        </a:spcAft>
        <a:buFont typeface="Arial" pitchFamily="34" charset="0"/>
        <a:buChar char="•"/>
        <a:defRPr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12"/>
          <p:cNvSpPr>
            <a:spLocks noChangeArrowheads="1"/>
          </p:cNvSpPr>
          <p:nvPr/>
        </p:nvSpPr>
        <p:spPr bwMode="auto">
          <a:xfrm>
            <a:off x="0" y="0"/>
            <a:ext cx="9144000" cy="800100"/>
          </a:xfrm>
          <a:prstGeom prst="rect">
            <a:avLst/>
          </a:prstGeom>
          <a:solidFill>
            <a:srgbClr val="44687D"/>
          </a:solidFill>
          <a:ln>
            <a:noFill/>
          </a:ln>
          <a:extLst>
            <a:ext uri="{91240B29-F687-4F45-9708-019B960494DF}">
              <a14:hiddenLine xmlns:a14="http://schemas.microsoft.com/office/drawing/2010/main" w="10000" algn="ctr">
                <a:solidFill>
                  <a:srgbClr val="000000"/>
                </a:solidFill>
                <a:miter lim="800000"/>
                <a:headEnd/>
                <a:tailEnd/>
              </a14:hiddenLine>
            </a:ext>
          </a:extLst>
        </p:spPr>
        <p:txBody>
          <a:bodyPr anchor="ct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eaLnBrk="1" hangingPunct="1">
              <a:lnSpc>
                <a:spcPct val="100000"/>
              </a:lnSpc>
              <a:spcBef>
                <a:spcPct val="0"/>
              </a:spcBef>
              <a:buClrTx/>
              <a:buFontTx/>
              <a:buNone/>
            </a:pPr>
            <a:endParaRPr lang="en-US" altLang="en-US" sz="1800" b="0">
              <a:solidFill>
                <a:srgbClr val="FFFFFF"/>
              </a:solidFill>
              <a:ea typeface="MS PGothic" pitchFamily="34" charset="-128"/>
            </a:endParaRPr>
          </a:p>
        </p:txBody>
      </p:sp>
      <p:sp>
        <p:nvSpPr>
          <p:cNvPr id="2" name="Title Placeholder 1"/>
          <p:cNvSpPr>
            <a:spLocks noGrp="1"/>
          </p:cNvSpPr>
          <p:nvPr>
            <p:ph type="title"/>
          </p:nvPr>
        </p:nvSpPr>
        <p:spPr>
          <a:xfrm>
            <a:off x="457200" y="0"/>
            <a:ext cx="7086600" cy="8001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13316" name="Text Placeholder 2"/>
          <p:cNvSpPr>
            <a:spLocks noGrp="1"/>
          </p:cNvSpPr>
          <p:nvPr>
            <p:ph type="body" idx="1"/>
          </p:nvPr>
        </p:nvSpPr>
        <p:spPr bwMode="auto">
          <a:xfrm>
            <a:off x="457200" y="1146175"/>
            <a:ext cx="8229600" cy="497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6" name="Slide Number Placeholder 5"/>
          <p:cNvSpPr>
            <a:spLocks noGrp="1"/>
          </p:cNvSpPr>
          <p:nvPr>
            <p:ph type="sldNum" sz="quarter" idx="4"/>
          </p:nvPr>
        </p:nvSpPr>
        <p:spPr>
          <a:xfrm>
            <a:off x="8105775" y="6356350"/>
            <a:ext cx="581025" cy="365125"/>
          </a:xfrm>
          <a:prstGeom prst="rect">
            <a:avLst/>
          </a:prstGeom>
        </p:spPr>
        <p:txBody>
          <a:bodyPr vert="horz" lIns="91440" tIns="45720" rIns="91440" bIns="45720" rtlCol="0" anchor="ctr"/>
          <a:lstStyle>
            <a:lvl1pPr algn="r" defTabSz="457200" fontAlgn="auto">
              <a:spcBef>
                <a:spcPts val="0"/>
              </a:spcBef>
              <a:spcAft>
                <a:spcPts val="0"/>
              </a:spcAft>
              <a:defRPr sz="800" b="0" smtClean="0">
                <a:solidFill>
                  <a:srgbClr val="343434"/>
                </a:solidFill>
                <a:latin typeface="Arial"/>
                <a:ea typeface="ＭＳ Ｐゴシック" panose="020B0600070205080204" pitchFamily="34" charset="-128"/>
                <a:cs typeface="+mn-cs"/>
              </a:defRPr>
            </a:lvl1pPr>
          </a:lstStyle>
          <a:p>
            <a:pPr>
              <a:defRPr/>
            </a:pPr>
            <a:fld id="{34AAE47A-CA48-4D4F-8FA2-C4A7923210AE}" type="slidenum">
              <a:rPr lang="en-US"/>
              <a:pPr>
                <a:defRPr/>
              </a:pPr>
              <a:t>‹#›</a:t>
            </a:fld>
            <a:endParaRPr lang="en-US"/>
          </a:p>
        </p:txBody>
      </p:sp>
      <p:sp>
        <p:nvSpPr>
          <p:cNvPr id="9" name="Rectangle 8"/>
          <p:cNvSpPr/>
          <p:nvPr/>
        </p:nvSpPr>
        <p:spPr>
          <a:xfrm>
            <a:off x="0" y="6754813"/>
            <a:ext cx="9144000" cy="10318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b="0" dirty="0">
              <a:solidFill>
                <a:prstClr val="white"/>
              </a:solidFill>
            </a:endParaRPr>
          </a:p>
        </p:txBody>
      </p:sp>
      <p:sp>
        <p:nvSpPr>
          <p:cNvPr id="13319" name="Freeform 13"/>
          <p:cNvSpPr>
            <a:spLocks/>
          </p:cNvSpPr>
          <p:nvPr/>
        </p:nvSpPr>
        <p:spPr bwMode="auto">
          <a:xfrm>
            <a:off x="7543800" y="228600"/>
            <a:ext cx="1600200" cy="685800"/>
          </a:xfrm>
          <a:custGeom>
            <a:avLst/>
            <a:gdLst>
              <a:gd name="T0" fmla="*/ 0 w 1953683"/>
              <a:gd name="T1" fmla="*/ 685800 h 1113366"/>
              <a:gd name="T2" fmla="*/ 227495 w 1953683"/>
              <a:gd name="T3" fmla="*/ 1460 h 1113366"/>
              <a:gd name="T4" fmla="*/ 1600200 w 1953683"/>
              <a:gd name="T5" fmla="*/ 0 h 1113366"/>
              <a:gd name="T6" fmla="*/ 1592884 w 1953683"/>
              <a:gd name="T7" fmla="*/ 685800 h 1113366"/>
              <a:gd name="T8" fmla="*/ 0 w 1953683"/>
              <a:gd name="T9" fmla="*/ 685800 h 11133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53683" h="1113366">
                <a:moveTo>
                  <a:pt x="0" y="1113366"/>
                </a:moveTo>
                <a:lnTo>
                  <a:pt x="277749" y="2370"/>
                </a:lnTo>
                <a:lnTo>
                  <a:pt x="1953683" y="0"/>
                </a:lnTo>
                <a:cubicBezTo>
                  <a:pt x="1950706" y="371122"/>
                  <a:pt x="1947728" y="742244"/>
                  <a:pt x="1944751" y="1113366"/>
                </a:cubicBezTo>
                <a:lnTo>
                  <a:pt x="0" y="1113366"/>
                </a:lnTo>
                <a:close/>
              </a:path>
            </a:pathLst>
          </a:custGeom>
          <a:solidFill>
            <a:srgbClr val="FFFFFF"/>
          </a:solidFill>
          <a:ln>
            <a:noFill/>
          </a:ln>
          <a:extLst>
            <a:ext uri="{91240B29-F687-4F45-9708-019B960494DF}">
              <a14:hiddenLine xmlns:a14="http://schemas.microsoft.com/office/drawing/2010/main" w="10000" cap="flat" cmpd="sng" algn="ctr">
                <a:solidFill>
                  <a:srgbClr val="000000"/>
                </a:solidFill>
                <a:prstDash val="solid"/>
                <a:round/>
                <a:headEnd/>
                <a:tailEnd/>
              </a14:hiddenLine>
            </a:ext>
          </a:extLst>
        </p:spPr>
        <p:txBody>
          <a:bodyPr anchor="ctr"/>
          <a:lstStyle/>
          <a:p>
            <a:endParaRPr lang="en-US"/>
          </a:p>
        </p:txBody>
      </p:sp>
      <p:pic>
        <p:nvPicPr>
          <p:cNvPr id="13320" name="Picture 14" descr="JGI_logo_stacked_RGB.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80338" y="287338"/>
            <a:ext cx="11303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32" r:id="rId1"/>
    <p:sldLayoutId id="2147484333" r:id="rId2"/>
    <p:sldLayoutId id="2147484334" r:id="rId3"/>
    <p:sldLayoutId id="2147484335" r:id="rId4"/>
    <p:sldLayoutId id="2147484336" r:id="rId5"/>
    <p:sldLayoutId id="2147484337" r:id="rId6"/>
  </p:sldLayoutIdLst>
  <p:timing>
    <p:tnLst>
      <p:par>
        <p:cTn id="1" dur="indefinite" restart="never" nodeType="tmRoot"/>
      </p:par>
    </p:tnLst>
  </p:timing>
  <p:hf hdr="0"/>
  <p:txStyles>
    <p:titleStyle>
      <a:lvl1pPr algn="l" defTabSz="457200" rtl="0" fontAlgn="base">
        <a:spcBef>
          <a:spcPct val="0"/>
        </a:spcBef>
        <a:spcAft>
          <a:spcPct val="0"/>
        </a:spcAft>
        <a:defRPr sz="3200" b="1" kern="1200">
          <a:solidFill>
            <a:schemeClr val="bg1"/>
          </a:solidFill>
          <a:effectLst>
            <a:outerShdw blurRad="38100" dist="38100" dir="2700000" algn="tl">
              <a:srgbClr val="000000">
                <a:alpha val="43137"/>
              </a:srgbClr>
            </a:outerShdw>
          </a:effectLst>
          <a:latin typeface="+mj-lt"/>
          <a:ea typeface="+mj-ea"/>
          <a:cs typeface="+mj-cs"/>
        </a:defRPr>
      </a:lvl1pPr>
      <a:lvl2pPr algn="l" defTabSz="457200" rtl="0" fontAlgn="base">
        <a:spcBef>
          <a:spcPct val="0"/>
        </a:spcBef>
        <a:spcAft>
          <a:spcPct val="0"/>
        </a:spcAft>
        <a:defRPr sz="3200" b="1">
          <a:solidFill>
            <a:schemeClr val="bg1"/>
          </a:solidFill>
          <a:latin typeface="Arial" pitchFamily="34" charset="0"/>
        </a:defRPr>
      </a:lvl2pPr>
      <a:lvl3pPr algn="l" defTabSz="457200" rtl="0" fontAlgn="base">
        <a:spcBef>
          <a:spcPct val="0"/>
        </a:spcBef>
        <a:spcAft>
          <a:spcPct val="0"/>
        </a:spcAft>
        <a:defRPr sz="3200" b="1">
          <a:solidFill>
            <a:schemeClr val="bg1"/>
          </a:solidFill>
          <a:latin typeface="Arial" pitchFamily="34" charset="0"/>
        </a:defRPr>
      </a:lvl3pPr>
      <a:lvl4pPr algn="l" defTabSz="457200" rtl="0" fontAlgn="base">
        <a:spcBef>
          <a:spcPct val="0"/>
        </a:spcBef>
        <a:spcAft>
          <a:spcPct val="0"/>
        </a:spcAft>
        <a:defRPr sz="3200" b="1">
          <a:solidFill>
            <a:schemeClr val="bg1"/>
          </a:solidFill>
          <a:latin typeface="Arial" pitchFamily="34" charset="0"/>
        </a:defRPr>
      </a:lvl4pPr>
      <a:lvl5pPr algn="l" defTabSz="457200" rtl="0" fontAlgn="base">
        <a:spcBef>
          <a:spcPct val="0"/>
        </a:spcBef>
        <a:spcAft>
          <a:spcPct val="0"/>
        </a:spcAft>
        <a:defRPr sz="3200" b="1">
          <a:solidFill>
            <a:schemeClr val="bg1"/>
          </a:solidFill>
          <a:latin typeface="Arial" pitchFamily="34" charset="0"/>
        </a:defRPr>
      </a:lvl5pPr>
      <a:lvl6pPr marL="457200" algn="l" defTabSz="457200" rtl="0" fontAlgn="base">
        <a:spcBef>
          <a:spcPct val="0"/>
        </a:spcBef>
        <a:spcAft>
          <a:spcPct val="0"/>
        </a:spcAft>
        <a:defRPr sz="3200" b="1">
          <a:solidFill>
            <a:schemeClr val="bg1"/>
          </a:solidFill>
          <a:latin typeface="Arial" pitchFamily="34" charset="0"/>
        </a:defRPr>
      </a:lvl6pPr>
      <a:lvl7pPr marL="914400" algn="l" defTabSz="457200" rtl="0" fontAlgn="base">
        <a:spcBef>
          <a:spcPct val="0"/>
        </a:spcBef>
        <a:spcAft>
          <a:spcPct val="0"/>
        </a:spcAft>
        <a:defRPr sz="3200" b="1">
          <a:solidFill>
            <a:schemeClr val="bg1"/>
          </a:solidFill>
          <a:latin typeface="Arial" pitchFamily="34" charset="0"/>
        </a:defRPr>
      </a:lvl7pPr>
      <a:lvl8pPr marL="1371600" algn="l" defTabSz="457200" rtl="0" fontAlgn="base">
        <a:spcBef>
          <a:spcPct val="0"/>
        </a:spcBef>
        <a:spcAft>
          <a:spcPct val="0"/>
        </a:spcAft>
        <a:defRPr sz="3200" b="1">
          <a:solidFill>
            <a:schemeClr val="bg1"/>
          </a:solidFill>
          <a:latin typeface="Arial" pitchFamily="34" charset="0"/>
        </a:defRPr>
      </a:lvl8pPr>
      <a:lvl9pPr marL="1828800" algn="l" defTabSz="457200" rtl="0" fontAlgn="base">
        <a:spcBef>
          <a:spcPct val="0"/>
        </a:spcBef>
        <a:spcAft>
          <a:spcPct val="0"/>
        </a:spcAft>
        <a:defRPr sz="3200" b="1">
          <a:solidFill>
            <a:schemeClr val="bg1"/>
          </a:solidFill>
          <a:latin typeface="Arial" pitchFamily="34" charset="0"/>
        </a:defRPr>
      </a:lvl9pPr>
    </p:titleStyle>
    <p:bodyStyle>
      <a:lvl1pPr marL="342900" indent="-342900" algn="l" defTabSz="457200" rtl="0" fontAlgn="base">
        <a:spcBef>
          <a:spcPct val="20000"/>
        </a:spcBef>
        <a:spcAft>
          <a:spcPct val="0"/>
        </a:spcAft>
        <a:buClr>
          <a:schemeClr val="accent2"/>
        </a:buClr>
        <a:buSzPct val="125000"/>
        <a:buFont typeface="Arial" pitchFamily="34" charset="0"/>
        <a:buChar char="•"/>
        <a:defRPr b="1" kern="1200">
          <a:solidFill>
            <a:schemeClr val="tx2"/>
          </a:solidFill>
          <a:latin typeface="+mn-lt"/>
          <a:ea typeface="+mn-ea"/>
          <a:cs typeface="+mn-cs"/>
        </a:defRPr>
      </a:lvl1pPr>
      <a:lvl2pPr marL="742950" indent="-285750" algn="l" defTabSz="457200" rtl="0" fontAlgn="base">
        <a:spcBef>
          <a:spcPct val="20000"/>
        </a:spcBef>
        <a:spcAft>
          <a:spcPct val="0"/>
        </a:spcAft>
        <a:buClr>
          <a:schemeClr val="accent2"/>
        </a:buClr>
        <a:buFont typeface="Arial" pitchFamily="34" charset="0"/>
        <a:buChar char="–"/>
        <a:defRPr kern="1200">
          <a:solidFill>
            <a:schemeClr val="tx2"/>
          </a:solidFill>
          <a:latin typeface="+mn-lt"/>
          <a:ea typeface="+mn-ea"/>
          <a:cs typeface="+mn-cs"/>
        </a:defRPr>
      </a:lvl2pPr>
      <a:lvl3pPr marL="1143000" indent="-228600" algn="l" defTabSz="457200" rtl="0" fontAlgn="base">
        <a:spcBef>
          <a:spcPct val="20000"/>
        </a:spcBef>
        <a:spcAft>
          <a:spcPct val="0"/>
        </a:spcAft>
        <a:buClr>
          <a:schemeClr val="accent2"/>
        </a:buClr>
        <a:buFont typeface="Arial" pitchFamily="34" charset="0"/>
        <a:buChar char="•"/>
        <a:defRPr kern="1200">
          <a:solidFill>
            <a:schemeClr val="tx2"/>
          </a:solidFill>
          <a:latin typeface="+mn-lt"/>
          <a:ea typeface="+mn-ea"/>
          <a:cs typeface="+mn-cs"/>
        </a:defRPr>
      </a:lvl3pPr>
      <a:lvl4pPr marL="1600200" indent="-228600" algn="l" defTabSz="457200" rtl="0" fontAlgn="base">
        <a:spcBef>
          <a:spcPct val="20000"/>
        </a:spcBef>
        <a:spcAft>
          <a:spcPct val="0"/>
        </a:spcAft>
        <a:buClr>
          <a:schemeClr val="accent2"/>
        </a:buClr>
        <a:buFont typeface="Lucida Grande"/>
        <a:buChar char="-"/>
        <a:defRPr kern="1200">
          <a:solidFill>
            <a:schemeClr val="tx2"/>
          </a:solidFill>
          <a:latin typeface="+mn-lt"/>
          <a:ea typeface="+mn-ea"/>
          <a:cs typeface="+mn-cs"/>
        </a:defRPr>
      </a:lvl4pPr>
      <a:lvl5pPr marL="2057400" indent="-228600" algn="l" defTabSz="457200" rtl="0" fontAlgn="base">
        <a:spcBef>
          <a:spcPct val="20000"/>
        </a:spcBef>
        <a:spcAft>
          <a:spcPct val="0"/>
        </a:spcAft>
        <a:buFont typeface="Arial" pitchFamily="34" charset="0"/>
        <a:buChar char="•"/>
        <a:defRPr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12"/>
          <p:cNvSpPr>
            <a:spLocks noChangeArrowheads="1"/>
          </p:cNvSpPr>
          <p:nvPr/>
        </p:nvSpPr>
        <p:spPr bwMode="auto">
          <a:xfrm>
            <a:off x="0" y="0"/>
            <a:ext cx="9144000" cy="800100"/>
          </a:xfrm>
          <a:prstGeom prst="rect">
            <a:avLst/>
          </a:prstGeom>
          <a:solidFill>
            <a:srgbClr val="44687D"/>
          </a:solidFill>
          <a:ln>
            <a:noFill/>
          </a:ln>
          <a:extLst>
            <a:ext uri="{91240B29-F687-4F45-9708-019B960494DF}">
              <a14:hiddenLine xmlns:a14="http://schemas.microsoft.com/office/drawing/2010/main" w="10000" algn="ctr">
                <a:solidFill>
                  <a:srgbClr val="000000"/>
                </a:solidFill>
                <a:miter lim="800000"/>
                <a:headEnd/>
                <a:tailEnd/>
              </a14:hiddenLine>
            </a:ext>
          </a:extLst>
        </p:spPr>
        <p:txBody>
          <a:bodyPr anchor="ct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eaLnBrk="1" hangingPunct="1">
              <a:lnSpc>
                <a:spcPct val="100000"/>
              </a:lnSpc>
              <a:spcBef>
                <a:spcPct val="0"/>
              </a:spcBef>
              <a:buClrTx/>
              <a:buFontTx/>
              <a:buNone/>
            </a:pPr>
            <a:endParaRPr lang="en-US" altLang="en-US" sz="1800" b="0">
              <a:solidFill>
                <a:srgbClr val="FFFFFF"/>
              </a:solidFill>
            </a:endParaRPr>
          </a:p>
        </p:txBody>
      </p:sp>
      <p:sp>
        <p:nvSpPr>
          <p:cNvPr id="2" name="Title Placeholder 1"/>
          <p:cNvSpPr>
            <a:spLocks noGrp="1"/>
          </p:cNvSpPr>
          <p:nvPr>
            <p:ph type="title"/>
          </p:nvPr>
        </p:nvSpPr>
        <p:spPr>
          <a:xfrm>
            <a:off x="457200" y="0"/>
            <a:ext cx="7086600" cy="8001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14340" name="Text Placeholder 2"/>
          <p:cNvSpPr>
            <a:spLocks noGrp="1"/>
          </p:cNvSpPr>
          <p:nvPr>
            <p:ph type="body" idx="1"/>
          </p:nvPr>
        </p:nvSpPr>
        <p:spPr bwMode="auto">
          <a:xfrm>
            <a:off x="457200" y="1146175"/>
            <a:ext cx="8229600" cy="497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971550" cy="365125"/>
          </a:xfrm>
          <a:prstGeom prst="rect">
            <a:avLst/>
          </a:prstGeom>
        </p:spPr>
        <p:txBody>
          <a:bodyPr vert="horz" lIns="91440" tIns="45720" rIns="91440" bIns="45720" rtlCol="0" anchor="ctr"/>
          <a:lstStyle>
            <a:lvl1pPr algn="l" defTabSz="457200" fontAlgn="auto">
              <a:spcBef>
                <a:spcPts val="0"/>
              </a:spcBef>
              <a:spcAft>
                <a:spcPts val="0"/>
              </a:spcAft>
              <a:defRPr sz="800" b="0" smtClean="0">
                <a:solidFill>
                  <a:srgbClr val="343434"/>
                </a:solidFill>
                <a:latin typeface="Arial"/>
                <a:cs typeface="+mn-cs"/>
              </a:defRPr>
            </a:lvl1pPr>
          </a:lstStyle>
          <a:p>
            <a:pPr>
              <a:defRPr/>
            </a:pPr>
            <a:fld id="{E5D7004F-DF81-4221-A436-2C634A062A82}" type="datetime1">
              <a:rPr lang="en-US"/>
              <a:pPr>
                <a:defRPr/>
              </a:pPr>
              <a:t>9/26/2016</a:t>
            </a:fld>
            <a:endParaRPr lang="en-US" dirty="0"/>
          </a:p>
        </p:txBody>
      </p:sp>
      <p:sp>
        <p:nvSpPr>
          <p:cNvPr id="5" name="Footer Placeholder 4"/>
          <p:cNvSpPr>
            <a:spLocks noGrp="1"/>
          </p:cNvSpPr>
          <p:nvPr>
            <p:ph type="ftr" sz="quarter" idx="3"/>
          </p:nvPr>
        </p:nvSpPr>
        <p:spPr>
          <a:xfrm>
            <a:off x="1914525" y="6356350"/>
            <a:ext cx="5629275" cy="365125"/>
          </a:xfrm>
          <a:prstGeom prst="rect">
            <a:avLst/>
          </a:prstGeom>
        </p:spPr>
        <p:txBody>
          <a:bodyPr vert="horz" lIns="91440" tIns="45720" rIns="91440" bIns="45720" rtlCol="0" anchor="ctr"/>
          <a:lstStyle>
            <a:lvl1pPr algn="l" defTabSz="457200" fontAlgn="auto">
              <a:spcBef>
                <a:spcPts val="0"/>
              </a:spcBef>
              <a:spcAft>
                <a:spcPts val="0"/>
              </a:spcAft>
              <a:defRPr sz="800" b="0" smtClean="0">
                <a:solidFill>
                  <a:srgbClr val="343434"/>
                </a:solidFill>
                <a:latin typeface="Arial"/>
                <a:cs typeface="+mn-cs"/>
              </a:defRPr>
            </a:lvl1pPr>
          </a:lstStyle>
          <a:p>
            <a:pPr>
              <a:defRPr/>
            </a:pPr>
            <a:r>
              <a:rPr lang="en-US"/>
              <a:t>http://tinyurl.com/jgi2016-bowen</a:t>
            </a:r>
            <a:endParaRPr lang="en-US" dirty="0"/>
          </a:p>
        </p:txBody>
      </p:sp>
      <p:sp>
        <p:nvSpPr>
          <p:cNvPr id="6" name="Slide Number Placeholder 5"/>
          <p:cNvSpPr>
            <a:spLocks noGrp="1"/>
          </p:cNvSpPr>
          <p:nvPr>
            <p:ph type="sldNum" sz="quarter" idx="4"/>
          </p:nvPr>
        </p:nvSpPr>
        <p:spPr>
          <a:xfrm>
            <a:off x="8105775" y="6356350"/>
            <a:ext cx="581025" cy="365125"/>
          </a:xfrm>
          <a:prstGeom prst="rect">
            <a:avLst/>
          </a:prstGeom>
        </p:spPr>
        <p:txBody>
          <a:bodyPr vert="horz" lIns="91440" tIns="45720" rIns="91440" bIns="45720" rtlCol="0" anchor="ctr"/>
          <a:lstStyle>
            <a:lvl1pPr algn="r" defTabSz="457200" fontAlgn="auto">
              <a:spcBef>
                <a:spcPts val="0"/>
              </a:spcBef>
              <a:spcAft>
                <a:spcPts val="0"/>
              </a:spcAft>
              <a:defRPr sz="800" b="0" smtClean="0">
                <a:solidFill>
                  <a:srgbClr val="343434"/>
                </a:solidFill>
                <a:latin typeface="Arial"/>
                <a:cs typeface="+mn-cs"/>
              </a:defRPr>
            </a:lvl1pPr>
          </a:lstStyle>
          <a:p>
            <a:pPr>
              <a:defRPr/>
            </a:pPr>
            <a:fld id="{1134E51C-C37E-4DB9-82B3-1B8BEF75970A}" type="slidenum">
              <a:rPr lang="en-US"/>
              <a:pPr>
                <a:defRPr/>
              </a:pPr>
              <a:t>‹#›</a:t>
            </a:fld>
            <a:endParaRPr lang="en-US"/>
          </a:p>
        </p:txBody>
      </p:sp>
      <p:sp>
        <p:nvSpPr>
          <p:cNvPr id="9" name="Rectangle 8"/>
          <p:cNvSpPr/>
          <p:nvPr/>
        </p:nvSpPr>
        <p:spPr>
          <a:xfrm>
            <a:off x="0" y="6754813"/>
            <a:ext cx="9144000" cy="10318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b="0" dirty="0">
              <a:solidFill>
                <a:prstClr val="white"/>
              </a:solidFill>
            </a:endParaRPr>
          </a:p>
        </p:txBody>
      </p:sp>
      <p:sp>
        <p:nvSpPr>
          <p:cNvPr id="14345" name="Freeform 13"/>
          <p:cNvSpPr>
            <a:spLocks/>
          </p:cNvSpPr>
          <p:nvPr/>
        </p:nvSpPr>
        <p:spPr bwMode="auto">
          <a:xfrm>
            <a:off x="7543800" y="228600"/>
            <a:ext cx="1600200" cy="685800"/>
          </a:xfrm>
          <a:custGeom>
            <a:avLst/>
            <a:gdLst>
              <a:gd name="T0" fmla="*/ 0 w 1953683"/>
              <a:gd name="T1" fmla="*/ 685800 h 1113366"/>
              <a:gd name="T2" fmla="*/ 227495 w 1953683"/>
              <a:gd name="T3" fmla="*/ 1460 h 1113366"/>
              <a:gd name="T4" fmla="*/ 1600200 w 1953683"/>
              <a:gd name="T5" fmla="*/ 0 h 1113366"/>
              <a:gd name="T6" fmla="*/ 1592884 w 1953683"/>
              <a:gd name="T7" fmla="*/ 685800 h 1113366"/>
              <a:gd name="T8" fmla="*/ 0 w 1953683"/>
              <a:gd name="T9" fmla="*/ 685800 h 11133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53683" h="1113366">
                <a:moveTo>
                  <a:pt x="0" y="1113366"/>
                </a:moveTo>
                <a:lnTo>
                  <a:pt x="277749" y="2370"/>
                </a:lnTo>
                <a:lnTo>
                  <a:pt x="1953683" y="0"/>
                </a:lnTo>
                <a:cubicBezTo>
                  <a:pt x="1950706" y="371122"/>
                  <a:pt x="1947728" y="742244"/>
                  <a:pt x="1944751" y="1113366"/>
                </a:cubicBezTo>
                <a:lnTo>
                  <a:pt x="0" y="1113366"/>
                </a:lnTo>
                <a:close/>
              </a:path>
            </a:pathLst>
          </a:custGeom>
          <a:solidFill>
            <a:srgbClr val="FFFFFF"/>
          </a:solidFill>
          <a:ln>
            <a:noFill/>
          </a:ln>
          <a:extLst>
            <a:ext uri="{91240B29-F687-4F45-9708-019B960494DF}">
              <a14:hiddenLine xmlns:a14="http://schemas.microsoft.com/office/drawing/2010/main" w="10000" cap="flat" cmpd="sng" algn="ctr">
                <a:solidFill>
                  <a:srgbClr val="000000"/>
                </a:solidFill>
                <a:prstDash val="solid"/>
                <a:round/>
                <a:headEnd/>
                <a:tailEnd/>
              </a14:hiddenLine>
            </a:ext>
          </a:extLst>
        </p:spPr>
        <p:txBody>
          <a:bodyPr anchor="ctr"/>
          <a:lstStyle/>
          <a:p>
            <a:endParaRPr lang="en-US"/>
          </a:p>
        </p:txBody>
      </p:sp>
      <p:pic>
        <p:nvPicPr>
          <p:cNvPr id="14346" name="Picture 14" descr="JGI_logo_stacked_RGB.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780338" y="287338"/>
            <a:ext cx="11303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Lst>
  <p:hf hdr="0" ftr="0"/>
  <p:txStyles>
    <p:titleStyle>
      <a:lvl1pPr algn="l" defTabSz="457200" rtl="0" fontAlgn="base">
        <a:spcBef>
          <a:spcPct val="0"/>
        </a:spcBef>
        <a:spcAft>
          <a:spcPct val="0"/>
        </a:spcAft>
        <a:defRPr sz="3200" b="1" kern="1200">
          <a:solidFill>
            <a:schemeClr val="bg1"/>
          </a:solidFill>
          <a:effectLst>
            <a:outerShdw blurRad="38100" dist="38100" dir="2700000" algn="tl">
              <a:srgbClr val="000000">
                <a:alpha val="43137"/>
              </a:srgbClr>
            </a:outerShdw>
          </a:effectLst>
          <a:latin typeface="+mj-lt"/>
          <a:ea typeface="+mj-ea"/>
          <a:cs typeface="+mj-cs"/>
        </a:defRPr>
      </a:lvl1pPr>
      <a:lvl2pPr algn="l" defTabSz="457200" rtl="0" fontAlgn="base">
        <a:spcBef>
          <a:spcPct val="0"/>
        </a:spcBef>
        <a:spcAft>
          <a:spcPct val="0"/>
        </a:spcAft>
        <a:defRPr sz="3200" b="1">
          <a:solidFill>
            <a:schemeClr val="bg1"/>
          </a:solidFill>
          <a:latin typeface="Arial" pitchFamily="34" charset="0"/>
        </a:defRPr>
      </a:lvl2pPr>
      <a:lvl3pPr algn="l" defTabSz="457200" rtl="0" fontAlgn="base">
        <a:spcBef>
          <a:spcPct val="0"/>
        </a:spcBef>
        <a:spcAft>
          <a:spcPct val="0"/>
        </a:spcAft>
        <a:defRPr sz="3200" b="1">
          <a:solidFill>
            <a:schemeClr val="bg1"/>
          </a:solidFill>
          <a:latin typeface="Arial" pitchFamily="34" charset="0"/>
        </a:defRPr>
      </a:lvl3pPr>
      <a:lvl4pPr algn="l" defTabSz="457200" rtl="0" fontAlgn="base">
        <a:spcBef>
          <a:spcPct val="0"/>
        </a:spcBef>
        <a:spcAft>
          <a:spcPct val="0"/>
        </a:spcAft>
        <a:defRPr sz="3200" b="1">
          <a:solidFill>
            <a:schemeClr val="bg1"/>
          </a:solidFill>
          <a:latin typeface="Arial" pitchFamily="34" charset="0"/>
        </a:defRPr>
      </a:lvl4pPr>
      <a:lvl5pPr algn="l" defTabSz="457200" rtl="0" fontAlgn="base">
        <a:spcBef>
          <a:spcPct val="0"/>
        </a:spcBef>
        <a:spcAft>
          <a:spcPct val="0"/>
        </a:spcAft>
        <a:defRPr sz="3200" b="1">
          <a:solidFill>
            <a:schemeClr val="bg1"/>
          </a:solidFill>
          <a:latin typeface="Arial" pitchFamily="34" charset="0"/>
        </a:defRPr>
      </a:lvl5pPr>
      <a:lvl6pPr marL="457200" algn="l" defTabSz="457200" rtl="0" fontAlgn="base">
        <a:spcBef>
          <a:spcPct val="0"/>
        </a:spcBef>
        <a:spcAft>
          <a:spcPct val="0"/>
        </a:spcAft>
        <a:defRPr sz="3200" b="1">
          <a:solidFill>
            <a:schemeClr val="bg1"/>
          </a:solidFill>
          <a:latin typeface="Arial" pitchFamily="34" charset="0"/>
        </a:defRPr>
      </a:lvl6pPr>
      <a:lvl7pPr marL="914400" algn="l" defTabSz="457200" rtl="0" fontAlgn="base">
        <a:spcBef>
          <a:spcPct val="0"/>
        </a:spcBef>
        <a:spcAft>
          <a:spcPct val="0"/>
        </a:spcAft>
        <a:defRPr sz="3200" b="1">
          <a:solidFill>
            <a:schemeClr val="bg1"/>
          </a:solidFill>
          <a:latin typeface="Arial" pitchFamily="34" charset="0"/>
        </a:defRPr>
      </a:lvl7pPr>
      <a:lvl8pPr marL="1371600" algn="l" defTabSz="457200" rtl="0" fontAlgn="base">
        <a:spcBef>
          <a:spcPct val="0"/>
        </a:spcBef>
        <a:spcAft>
          <a:spcPct val="0"/>
        </a:spcAft>
        <a:defRPr sz="3200" b="1">
          <a:solidFill>
            <a:schemeClr val="bg1"/>
          </a:solidFill>
          <a:latin typeface="Arial" pitchFamily="34" charset="0"/>
        </a:defRPr>
      </a:lvl8pPr>
      <a:lvl9pPr marL="1828800" algn="l" defTabSz="457200" rtl="0" fontAlgn="base">
        <a:spcBef>
          <a:spcPct val="0"/>
        </a:spcBef>
        <a:spcAft>
          <a:spcPct val="0"/>
        </a:spcAft>
        <a:defRPr sz="3200" b="1">
          <a:solidFill>
            <a:schemeClr val="bg1"/>
          </a:solidFill>
          <a:latin typeface="Arial" pitchFamily="34" charset="0"/>
        </a:defRPr>
      </a:lvl9pPr>
    </p:titleStyle>
    <p:bodyStyle>
      <a:lvl1pPr marL="342900" indent="-342900" algn="l" defTabSz="457200" rtl="0" fontAlgn="base">
        <a:spcBef>
          <a:spcPct val="20000"/>
        </a:spcBef>
        <a:spcAft>
          <a:spcPct val="0"/>
        </a:spcAft>
        <a:buClr>
          <a:schemeClr val="accent2"/>
        </a:buClr>
        <a:buSzPct val="125000"/>
        <a:buFont typeface="Arial" pitchFamily="34" charset="0"/>
        <a:buChar char="•"/>
        <a:defRPr b="1" kern="1200">
          <a:solidFill>
            <a:schemeClr val="tx2"/>
          </a:solidFill>
          <a:latin typeface="+mn-lt"/>
          <a:ea typeface="+mn-ea"/>
          <a:cs typeface="+mn-cs"/>
        </a:defRPr>
      </a:lvl1pPr>
      <a:lvl2pPr marL="742950" indent="-285750" algn="l" defTabSz="457200" rtl="0" fontAlgn="base">
        <a:spcBef>
          <a:spcPct val="20000"/>
        </a:spcBef>
        <a:spcAft>
          <a:spcPct val="0"/>
        </a:spcAft>
        <a:buClr>
          <a:schemeClr val="accent2"/>
        </a:buClr>
        <a:buFont typeface="Arial" pitchFamily="34" charset="0"/>
        <a:buChar char="–"/>
        <a:defRPr kern="1200">
          <a:solidFill>
            <a:schemeClr val="tx2"/>
          </a:solidFill>
          <a:latin typeface="+mn-lt"/>
          <a:ea typeface="+mn-ea"/>
          <a:cs typeface="+mn-cs"/>
        </a:defRPr>
      </a:lvl2pPr>
      <a:lvl3pPr marL="1143000" indent="-228600" algn="l" defTabSz="457200" rtl="0" fontAlgn="base">
        <a:spcBef>
          <a:spcPct val="20000"/>
        </a:spcBef>
        <a:spcAft>
          <a:spcPct val="0"/>
        </a:spcAft>
        <a:buClr>
          <a:schemeClr val="accent2"/>
        </a:buClr>
        <a:buFont typeface="Arial" pitchFamily="34" charset="0"/>
        <a:buChar char="•"/>
        <a:defRPr kern="1200">
          <a:solidFill>
            <a:schemeClr val="tx2"/>
          </a:solidFill>
          <a:latin typeface="+mn-lt"/>
          <a:ea typeface="+mn-ea"/>
          <a:cs typeface="+mn-cs"/>
        </a:defRPr>
      </a:lvl3pPr>
      <a:lvl4pPr marL="1600200" indent="-228600" algn="l" defTabSz="457200" rtl="0" fontAlgn="base">
        <a:spcBef>
          <a:spcPct val="20000"/>
        </a:spcBef>
        <a:spcAft>
          <a:spcPct val="0"/>
        </a:spcAft>
        <a:buClr>
          <a:schemeClr val="accent2"/>
        </a:buClr>
        <a:buFont typeface="Lucida Grande"/>
        <a:buChar char="-"/>
        <a:defRPr kern="1200">
          <a:solidFill>
            <a:schemeClr val="tx2"/>
          </a:solidFill>
          <a:latin typeface="+mn-lt"/>
          <a:ea typeface="+mn-ea"/>
          <a:cs typeface="+mn-cs"/>
        </a:defRPr>
      </a:lvl4pPr>
      <a:lvl5pPr marL="2057400" indent="-228600" algn="l" defTabSz="457200" rtl="0" fontAlgn="base">
        <a:spcBef>
          <a:spcPct val="20000"/>
        </a:spcBef>
        <a:spcAft>
          <a:spcPct val="0"/>
        </a:spcAft>
        <a:buFont typeface="Arial" pitchFamily="34" charset="0"/>
        <a:buChar char="•"/>
        <a:defRPr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12"/>
          <p:cNvSpPr>
            <a:spLocks noChangeArrowheads="1"/>
          </p:cNvSpPr>
          <p:nvPr/>
        </p:nvSpPr>
        <p:spPr bwMode="auto">
          <a:xfrm>
            <a:off x="0" y="0"/>
            <a:ext cx="9144000" cy="800100"/>
          </a:xfrm>
          <a:prstGeom prst="rect">
            <a:avLst/>
          </a:prstGeom>
          <a:solidFill>
            <a:srgbClr val="44687D"/>
          </a:solidFill>
          <a:ln>
            <a:noFill/>
          </a:ln>
          <a:extLst>
            <a:ext uri="{91240B29-F687-4F45-9708-019B960494DF}">
              <a14:hiddenLine xmlns:a14="http://schemas.microsoft.com/office/drawing/2010/main" w="10000" algn="ctr">
                <a:solidFill>
                  <a:srgbClr val="000000"/>
                </a:solidFill>
                <a:miter lim="800000"/>
                <a:headEnd/>
                <a:tailEnd/>
              </a14:hiddenLine>
            </a:ext>
          </a:extLst>
        </p:spPr>
        <p:txBody>
          <a:bodyPr anchor="ct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eaLnBrk="1" hangingPunct="1">
              <a:lnSpc>
                <a:spcPct val="100000"/>
              </a:lnSpc>
              <a:spcBef>
                <a:spcPct val="0"/>
              </a:spcBef>
              <a:buClrTx/>
              <a:buFontTx/>
              <a:buNone/>
            </a:pPr>
            <a:endParaRPr lang="en-US" altLang="en-US" sz="1800" b="0">
              <a:solidFill>
                <a:srgbClr val="FFFFFF"/>
              </a:solidFill>
            </a:endParaRPr>
          </a:p>
        </p:txBody>
      </p:sp>
      <p:sp>
        <p:nvSpPr>
          <p:cNvPr id="2" name="Title Placeholder 1"/>
          <p:cNvSpPr>
            <a:spLocks noGrp="1"/>
          </p:cNvSpPr>
          <p:nvPr>
            <p:ph type="title"/>
          </p:nvPr>
        </p:nvSpPr>
        <p:spPr>
          <a:xfrm>
            <a:off x="457200" y="0"/>
            <a:ext cx="7086600" cy="8001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15364" name="Text Placeholder 2"/>
          <p:cNvSpPr>
            <a:spLocks noGrp="1"/>
          </p:cNvSpPr>
          <p:nvPr>
            <p:ph type="body" idx="1"/>
          </p:nvPr>
        </p:nvSpPr>
        <p:spPr bwMode="auto">
          <a:xfrm>
            <a:off x="457200" y="1146175"/>
            <a:ext cx="8229600" cy="497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6" name="Slide Number Placeholder 5"/>
          <p:cNvSpPr>
            <a:spLocks noGrp="1"/>
          </p:cNvSpPr>
          <p:nvPr>
            <p:ph type="sldNum" sz="quarter" idx="4"/>
          </p:nvPr>
        </p:nvSpPr>
        <p:spPr>
          <a:xfrm>
            <a:off x="8105775" y="6356350"/>
            <a:ext cx="581025" cy="365125"/>
          </a:xfrm>
          <a:prstGeom prst="rect">
            <a:avLst/>
          </a:prstGeom>
        </p:spPr>
        <p:txBody>
          <a:bodyPr vert="horz" lIns="91440" tIns="45720" rIns="91440" bIns="45720" rtlCol="0" anchor="ctr"/>
          <a:lstStyle>
            <a:lvl1pPr algn="r" defTabSz="457200" fontAlgn="auto">
              <a:spcBef>
                <a:spcPts val="0"/>
              </a:spcBef>
              <a:spcAft>
                <a:spcPts val="0"/>
              </a:spcAft>
              <a:defRPr sz="800" b="0" smtClean="0">
                <a:solidFill>
                  <a:srgbClr val="343434"/>
                </a:solidFill>
                <a:latin typeface="Arial"/>
                <a:cs typeface="+mn-cs"/>
              </a:defRPr>
            </a:lvl1pPr>
          </a:lstStyle>
          <a:p>
            <a:pPr>
              <a:defRPr/>
            </a:pPr>
            <a:fld id="{F93B8AF6-A6A8-43F8-B59B-AEC7EAAA6AD0}" type="slidenum">
              <a:rPr lang="en-US"/>
              <a:pPr>
                <a:defRPr/>
              </a:pPr>
              <a:t>‹#›</a:t>
            </a:fld>
            <a:endParaRPr lang="en-US"/>
          </a:p>
        </p:txBody>
      </p:sp>
      <p:sp>
        <p:nvSpPr>
          <p:cNvPr id="9" name="Rectangle 8"/>
          <p:cNvSpPr/>
          <p:nvPr/>
        </p:nvSpPr>
        <p:spPr>
          <a:xfrm>
            <a:off x="0" y="6754813"/>
            <a:ext cx="9144000" cy="10318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b="0" dirty="0">
              <a:solidFill>
                <a:prstClr val="white"/>
              </a:solidFill>
            </a:endParaRPr>
          </a:p>
        </p:txBody>
      </p:sp>
      <p:sp>
        <p:nvSpPr>
          <p:cNvPr id="15367" name="Freeform 13"/>
          <p:cNvSpPr>
            <a:spLocks/>
          </p:cNvSpPr>
          <p:nvPr/>
        </p:nvSpPr>
        <p:spPr bwMode="auto">
          <a:xfrm>
            <a:off x="7543800" y="228600"/>
            <a:ext cx="1600200" cy="685800"/>
          </a:xfrm>
          <a:custGeom>
            <a:avLst/>
            <a:gdLst>
              <a:gd name="T0" fmla="*/ 0 w 1953683"/>
              <a:gd name="T1" fmla="*/ 685800 h 1113366"/>
              <a:gd name="T2" fmla="*/ 227495 w 1953683"/>
              <a:gd name="T3" fmla="*/ 1460 h 1113366"/>
              <a:gd name="T4" fmla="*/ 1600200 w 1953683"/>
              <a:gd name="T5" fmla="*/ 0 h 1113366"/>
              <a:gd name="T6" fmla="*/ 1592884 w 1953683"/>
              <a:gd name="T7" fmla="*/ 685800 h 1113366"/>
              <a:gd name="T8" fmla="*/ 0 w 1953683"/>
              <a:gd name="T9" fmla="*/ 685800 h 11133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53683" h="1113366">
                <a:moveTo>
                  <a:pt x="0" y="1113366"/>
                </a:moveTo>
                <a:lnTo>
                  <a:pt x="277749" y="2370"/>
                </a:lnTo>
                <a:lnTo>
                  <a:pt x="1953683" y="0"/>
                </a:lnTo>
                <a:cubicBezTo>
                  <a:pt x="1950706" y="371122"/>
                  <a:pt x="1947728" y="742244"/>
                  <a:pt x="1944751" y="1113366"/>
                </a:cubicBezTo>
                <a:lnTo>
                  <a:pt x="0" y="1113366"/>
                </a:lnTo>
                <a:close/>
              </a:path>
            </a:pathLst>
          </a:custGeom>
          <a:solidFill>
            <a:srgbClr val="FFFFFF"/>
          </a:solidFill>
          <a:ln>
            <a:noFill/>
          </a:ln>
          <a:extLst>
            <a:ext uri="{91240B29-F687-4F45-9708-019B960494DF}">
              <a14:hiddenLine xmlns:a14="http://schemas.microsoft.com/office/drawing/2010/main" w="10000" cap="flat" cmpd="sng" algn="ctr">
                <a:solidFill>
                  <a:srgbClr val="000000"/>
                </a:solidFill>
                <a:prstDash val="solid"/>
                <a:round/>
                <a:headEnd/>
                <a:tailEnd/>
              </a14:hiddenLine>
            </a:ext>
          </a:extLst>
        </p:spPr>
        <p:txBody>
          <a:bodyPr anchor="ctr"/>
          <a:lstStyle/>
          <a:p>
            <a:endParaRPr lang="en-US"/>
          </a:p>
        </p:txBody>
      </p:sp>
      <p:pic>
        <p:nvPicPr>
          <p:cNvPr id="15368" name="Picture 14" descr="JGI_logo_stacked_RGB.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780338" y="287338"/>
            <a:ext cx="11303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45" r:id="rId1"/>
    <p:sldLayoutId id="2147484346" r:id="rId2"/>
    <p:sldLayoutId id="2147484347" r:id="rId3"/>
    <p:sldLayoutId id="2147484348" r:id="rId4"/>
  </p:sldLayoutIdLst>
  <p:timing>
    <p:tnLst>
      <p:par>
        <p:cTn id="1" dur="indefinite" restart="never" nodeType="tmRoot"/>
      </p:par>
    </p:tnLst>
  </p:timing>
  <p:hf hdr="0"/>
  <p:txStyles>
    <p:titleStyle>
      <a:lvl1pPr algn="l" defTabSz="457200" rtl="0" fontAlgn="base">
        <a:spcBef>
          <a:spcPct val="0"/>
        </a:spcBef>
        <a:spcAft>
          <a:spcPct val="0"/>
        </a:spcAft>
        <a:defRPr sz="3200" b="1" kern="1200">
          <a:solidFill>
            <a:schemeClr val="bg1"/>
          </a:solidFill>
          <a:effectLst>
            <a:outerShdw blurRad="38100" dist="38100" dir="2700000" algn="tl">
              <a:srgbClr val="000000">
                <a:alpha val="43137"/>
              </a:srgbClr>
            </a:outerShdw>
          </a:effectLst>
          <a:latin typeface="+mj-lt"/>
          <a:ea typeface="+mj-ea"/>
          <a:cs typeface="+mj-cs"/>
        </a:defRPr>
      </a:lvl1pPr>
      <a:lvl2pPr algn="l" defTabSz="457200" rtl="0" fontAlgn="base">
        <a:spcBef>
          <a:spcPct val="0"/>
        </a:spcBef>
        <a:spcAft>
          <a:spcPct val="0"/>
        </a:spcAft>
        <a:defRPr sz="3200" b="1">
          <a:solidFill>
            <a:schemeClr val="bg1"/>
          </a:solidFill>
          <a:latin typeface="Arial" pitchFamily="34" charset="0"/>
        </a:defRPr>
      </a:lvl2pPr>
      <a:lvl3pPr algn="l" defTabSz="457200" rtl="0" fontAlgn="base">
        <a:spcBef>
          <a:spcPct val="0"/>
        </a:spcBef>
        <a:spcAft>
          <a:spcPct val="0"/>
        </a:spcAft>
        <a:defRPr sz="3200" b="1">
          <a:solidFill>
            <a:schemeClr val="bg1"/>
          </a:solidFill>
          <a:latin typeface="Arial" pitchFamily="34" charset="0"/>
        </a:defRPr>
      </a:lvl3pPr>
      <a:lvl4pPr algn="l" defTabSz="457200" rtl="0" fontAlgn="base">
        <a:spcBef>
          <a:spcPct val="0"/>
        </a:spcBef>
        <a:spcAft>
          <a:spcPct val="0"/>
        </a:spcAft>
        <a:defRPr sz="3200" b="1">
          <a:solidFill>
            <a:schemeClr val="bg1"/>
          </a:solidFill>
          <a:latin typeface="Arial" pitchFamily="34" charset="0"/>
        </a:defRPr>
      </a:lvl4pPr>
      <a:lvl5pPr algn="l" defTabSz="457200" rtl="0" fontAlgn="base">
        <a:spcBef>
          <a:spcPct val="0"/>
        </a:spcBef>
        <a:spcAft>
          <a:spcPct val="0"/>
        </a:spcAft>
        <a:defRPr sz="3200" b="1">
          <a:solidFill>
            <a:schemeClr val="bg1"/>
          </a:solidFill>
          <a:latin typeface="Arial" pitchFamily="34" charset="0"/>
        </a:defRPr>
      </a:lvl5pPr>
      <a:lvl6pPr marL="457200" algn="l" defTabSz="457200" rtl="0" fontAlgn="base">
        <a:spcBef>
          <a:spcPct val="0"/>
        </a:spcBef>
        <a:spcAft>
          <a:spcPct val="0"/>
        </a:spcAft>
        <a:defRPr sz="3200" b="1">
          <a:solidFill>
            <a:schemeClr val="bg1"/>
          </a:solidFill>
          <a:latin typeface="Arial" pitchFamily="34" charset="0"/>
        </a:defRPr>
      </a:lvl6pPr>
      <a:lvl7pPr marL="914400" algn="l" defTabSz="457200" rtl="0" fontAlgn="base">
        <a:spcBef>
          <a:spcPct val="0"/>
        </a:spcBef>
        <a:spcAft>
          <a:spcPct val="0"/>
        </a:spcAft>
        <a:defRPr sz="3200" b="1">
          <a:solidFill>
            <a:schemeClr val="bg1"/>
          </a:solidFill>
          <a:latin typeface="Arial" pitchFamily="34" charset="0"/>
        </a:defRPr>
      </a:lvl7pPr>
      <a:lvl8pPr marL="1371600" algn="l" defTabSz="457200" rtl="0" fontAlgn="base">
        <a:spcBef>
          <a:spcPct val="0"/>
        </a:spcBef>
        <a:spcAft>
          <a:spcPct val="0"/>
        </a:spcAft>
        <a:defRPr sz="3200" b="1">
          <a:solidFill>
            <a:schemeClr val="bg1"/>
          </a:solidFill>
          <a:latin typeface="Arial" pitchFamily="34" charset="0"/>
        </a:defRPr>
      </a:lvl8pPr>
      <a:lvl9pPr marL="1828800" algn="l" defTabSz="457200" rtl="0" fontAlgn="base">
        <a:spcBef>
          <a:spcPct val="0"/>
        </a:spcBef>
        <a:spcAft>
          <a:spcPct val="0"/>
        </a:spcAft>
        <a:defRPr sz="3200" b="1">
          <a:solidFill>
            <a:schemeClr val="bg1"/>
          </a:solidFill>
          <a:latin typeface="Arial" pitchFamily="34" charset="0"/>
        </a:defRPr>
      </a:lvl9pPr>
    </p:titleStyle>
    <p:bodyStyle>
      <a:lvl1pPr marL="342900" indent="-342900" algn="l" defTabSz="457200" rtl="0" fontAlgn="base">
        <a:spcBef>
          <a:spcPct val="20000"/>
        </a:spcBef>
        <a:spcAft>
          <a:spcPct val="0"/>
        </a:spcAft>
        <a:buClr>
          <a:schemeClr val="accent2"/>
        </a:buClr>
        <a:buSzPct val="125000"/>
        <a:buFont typeface="Arial" pitchFamily="34" charset="0"/>
        <a:buChar char="•"/>
        <a:defRPr b="1" kern="1200">
          <a:solidFill>
            <a:schemeClr val="tx2"/>
          </a:solidFill>
          <a:latin typeface="+mn-lt"/>
          <a:ea typeface="+mn-ea"/>
          <a:cs typeface="+mn-cs"/>
        </a:defRPr>
      </a:lvl1pPr>
      <a:lvl2pPr marL="742950" indent="-285750" algn="l" defTabSz="457200" rtl="0" fontAlgn="base">
        <a:spcBef>
          <a:spcPct val="20000"/>
        </a:spcBef>
        <a:spcAft>
          <a:spcPct val="0"/>
        </a:spcAft>
        <a:buClr>
          <a:schemeClr val="accent2"/>
        </a:buClr>
        <a:buFont typeface="Arial" pitchFamily="34" charset="0"/>
        <a:buChar char="–"/>
        <a:defRPr kern="1200">
          <a:solidFill>
            <a:schemeClr val="tx2"/>
          </a:solidFill>
          <a:latin typeface="+mn-lt"/>
          <a:ea typeface="+mn-ea"/>
          <a:cs typeface="+mn-cs"/>
        </a:defRPr>
      </a:lvl2pPr>
      <a:lvl3pPr marL="1143000" indent="-228600" algn="l" defTabSz="457200" rtl="0" fontAlgn="base">
        <a:spcBef>
          <a:spcPct val="20000"/>
        </a:spcBef>
        <a:spcAft>
          <a:spcPct val="0"/>
        </a:spcAft>
        <a:buClr>
          <a:schemeClr val="accent2"/>
        </a:buClr>
        <a:buFont typeface="Arial" pitchFamily="34" charset="0"/>
        <a:buChar char="•"/>
        <a:defRPr kern="1200">
          <a:solidFill>
            <a:schemeClr val="tx2"/>
          </a:solidFill>
          <a:latin typeface="+mn-lt"/>
          <a:ea typeface="+mn-ea"/>
          <a:cs typeface="+mn-cs"/>
        </a:defRPr>
      </a:lvl3pPr>
      <a:lvl4pPr marL="1600200" indent="-228600" algn="l" defTabSz="457200" rtl="0" fontAlgn="base">
        <a:spcBef>
          <a:spcPct val="20000"/>
        </a:spcBef>
        <a:spcAft>
          <a:spcPct val="0"/>
        </a:spcAft>
        <a:buClr>
          <a:schemeClr val="accent2"/>
        </a:buClr>
        <a:buFont typeface="Lucida Grande"/>
        <a:buChar char="-"/>
        <a:defRPr kern="1200">
          <a:solidFill>
            <a:schemeClr val="tx2"/>
          </a:solidFill>
          <a:latin typeface="+mn-lt"/>
          <a:ea typeface="+mn-ea"/>
          <a:cs typeface="+mn-cs"/>
        </a:defRPr>
      </a:lvl4pPr>
      <a:lvl5pPr marL="2057400" indent="-228600" algn="l" defTabSz="457200" rtl="0" fontAlgn="base">
        <a:spcBef>
          <a:spcPct val="20000"/>
        </a:spcBef>
        <a:spcAft>
          <a:spcPct val="0"/>
        </a:spcAft>
        <a:buFont typeface="Arial" pitchFamily="34" charset="0"/>
        <a:buChar char="•"/>
        <a:defRPr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282626" name="Title Placeholder 1"/>
          <p:cNvSpPr>
            <a:spLocks noGrp="1"/>
          </p:cNvSpPr>
          <p:nvPr>
            <p:ph type="title"/>
          </p:nvPr>
        </p:nvSpPr>
        <p:spPr bwMode="auto">
          <a:xfrm>
            <a:off x="990600" y="-76200"/>
            <a:ext cx="8229600" cy="1143000"/>
          </a:xfrm>
          <a:prstGeom prst="rect">
            <a:avLst/>
          </a:prstGeom>
          <a:noFill/>
          <a:ln w="9525">
            <a:noFill/>
            <a:miter lim="800000"/>
            <a:headEnd/>
            <a:tailEnd/>
          </a:ln>
        </p:spPr>
        <p:txBody>
          <a:bodyPr vert="horz" wrap="square" lIns="91436" tIns="45716" rIns="91436" bIns="45716" numCol="1" anchor="ctr" anchorCtr="0" compatLnSpc="1">
            <a:prstTxWarp prst="textNoShape">
              <a:avLst/>
            </a:prstTxWarp>
          </a:bodyPr>
          <a:lstStyle/>
          <a:p>
            <a:pPr lvl="0"/>
            <a:r>
              <a:rPr 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6" rIns="91436" bIns="45716"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7" name="Date Placeholder 4"/>
          <p:cNvSpPr>
            <a:spLocks noGrp="1"/>
          </p:cNvSpPr>
          <p:nvPr>
            <p:ph type="dt" sz="half" idx="2"/>
          </p:nvPr>
        </p:nvSpPr>
        <p:spPr bwMode="auto">
          <a:xfrm>
            <a:off x="457200" y="6356350"/>
            <a:ext cx="2133600" cy="365125"/>
          </a:xfrm>
          <a:prstGeom prst="rect">
            <a:avLst/>
          </a:prstGeom>
          <a:noFill/>
          <a:ln w="9525">
            <a:noFill/>
            <a:miter lim="800000"/>
            <a:headEnd/>
            <a:tailEnd/>
          </a:ln>
        </p:spPr>
        <p:txBody>
          <a:bodyPr vert="horz" wrap="square" lIns="91436" tIns="45716" rIns="91436" bIns="45716" numCol="1" anchor="ctr" anchorCtr="0" compatLnSpc="1">
            <a:prstTxWarp prst="textNoShape">
              <a:avLst/>
            </a:prstTxWarp>
          </a:bodyPr>
          <a:lstStyle>
            <a:lvl1pPr algn="l" eaLnBrk="1" fontAlgn="auto" hangingPunct="1">
              <a:lnSpc>
                <a:spcPct val="100000"/>
              </a:lnSpc>
              <a:spcBef>
                <a:spcPts val="0"/>
              </a:spcBef>
              <a:spcAft>
                <a:spcPts val="0"/>
              </a:spcAft>
              <a:buClrTx/>
              <a:buFontTx/>
              <a:buNone/>
              <a:defRPr sz="1200" b="0">
                <a:solidFill>
                  <a:schemeClr val="tx1">
                    <a:tint val="75000"/>
                  </a:schemeClr>
                </a:solidFill>
                <a:latin typeface="+mn-lt"/>
                <a:cs typeface="+mn-cs"/>
              </a:defRPr>
            </a:lvl1pPr>
          </a:lstStyle>
          <a:p>
            <a:pPr>
              <a:defRPr/>
            </a:pPr>
            <a:endParaRPr lang="en-US"/>
          </a:p>
        </p:txBody>
      </p:sp>
      <p:sp>
        <p:nvSpPr>
          <p:cNvPr id="8" name="Footer Placeholder 5"/>
          <p:cNvSpPr>
            <a:spLocks noGrp="1"/>
          </p:cNvSpPr>
          <p:nvPr>
            <p:ph type="ftr" sz="quarter" idx="3"/>
          </p:nvPr>
        </p:nvSpPr>
        <p:spPr bwMode="auto">
          <a:xfrm>
            <a:off x="3124200" y="6356350"/>
            <a:ext cx="2895600" cy="365125"/>
          </a:xfrm>
          <a:prstGeom prst="rect">
            <a:avLst/>
          </a:prstGeom>
          <a:noFill/>
          <a:ln w="9525">
            <a:noFill/>
            <a:miter lim="800000"/>
            <a:headEnd/>
            <a:tailEnd/>
          </a:ln>
        </p:spPr>
        <p:txBody>
          <a:bodyPr vert="horz" wrap="square" lIns="91436" tIns="45716" rIns="91436" bIns="45716" numCol="1" anchor="ctr" anchorCtr="0" compatLnSpc="1">
            <a:prstTxWarp prst="textNoShape">
              <a:avLst/>
            </a:prstTxWarp>
          </a:bodyPr>
          <a:lstStyle>
            <a:lvl1pPr algn="ctr" eaLnBrk="1" fontAlgn="auto" hangingPunct="1">
              <a:lnSpc>
                <a:spcPct val="100000"/>
              </a:lnSpc>
              <a:spcBef>
                <a:spcPts val="0"/>
              </a:spcBef>
              <a:spcAft>
                <a:spcPts val="0"/>
              </a:spcAft>
              <a:buClrTx/>
              <a:buFontTx/>
              <a:buNone/>
              <a:defRPr sz="1200" b="0">
                <a:solidFill>
                  <a:schemeClr val="tx1">
                    <a:tint val="75000"/>
                  </a:schemeClr>
                </a:solidFill>
                <a:latin typeface="+mn-lt"/>
                <a:cs typeface="+mn-cs"/>
              </a:defRPr>
            </a:lvl1pPr>
          </a:lstStyle>
          <a:p>
            <a:pPr>
              <a:defRPr/>
            </a:pPr>
            <a:endParaRPr lang="en-US"/>
          </a:p>
        </p:txBody>
      </p:sp>
      <p:sp>
        <p:nvSpPr>
          <p:cNvPr id="9" name="Slide Number Placeholder 6"/>
          <p:cNvSpPr>
            <a:spLocks noGrp="1"/>
          </p:cNvSpPr>
          <p:nvPr>
            <p:ph type="sldNum" sz="quarter" idx="4"/>
          </p:nvPr>
        </p:nvSpPr>
        <p:spPr bwMode="auto">
          <a:xfrm>
            <a:off x="6553200" y="6356350"/>
            <a:ext cx="2133600" cy="365125"/>
          </a:xfrm>
          <a:prstGeom prst="rect">
            <a:avLst/>
          </a:prstGeom>
          <a:noFill/>
          <a:ln w="9525">
            <a:noFill/>
            <a:miter lim="800000"/>
            <a:headEnd/>
            <a:tailEnd/>
          </a:ln>
        </p:spPr>
        <p:txBody>
          <a:bodyPr vert="horz" wrap="square" lIns="91436" tIns="45716" rIns="91436" bIns="45716" numCol="1" anchor="ctr" anchorCtr="0" compatLnSpc="1">
            <a:prstTxWarp prst="textNoShape">
              <a:avLst/>
            </a:prstTxWarp>
          </a:bodyPr>
          <a:lstStyle>
            <a:lvl1pPr algn="r" eaLnBrk="1" fontAlgn="auto" hangingPunct="1">
              <a:lnSpc>
                <a:spcPct val="100000"/>
              </a:lnSpc>
              <a:spcBef>
                <a:spcPts val="0"/>
              </a:spcBef>
              <a:spcAft>
                <a:spcPts val="0"/>
              </a:spcAft>
              <a:buClrTx/>
              <a:buFontTx/>
              <a:buNone/>
              <a:defRPr sz="1600" b="0" baseline="0">
                <a:solidFill>
                  <a:schemeClr val="tx1">
                    <a:tint val="75000"/>
                  </a:schemeClr>
                </a:solidFill>
                <a:latin typeface="+mn-lt"/>
                <a:cs typeface="+mn-cs"/>
              </a:defRPr>
            </a:lvl1pPr>
          </a:lstStyle>
          <a:p>
            <a:pPr>
              <a:defRPr/>
            </a:pPr>
            <a:fld id="{908EF410-32F9-44DA-BEF4-52F4644E1B9A}"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Lst>
  <p:hf hdr="0" ftr="0" dt="0"/>
  <p:txStyles>
    <p:titleStyle>
      <a:lvl1pPr algn="ctr" rtl="0" eaLnBrk="0" fontAlgn="base" hangingPunct="0">
        <a:spcBef>
          <a:spcPct val="0"/>
        </a:spcBef>
        <a:spcAft>
          <a:spcPct val="0"/>
        </a:spcAft>
        <a:defRPr sz="3600" b="1">
          <a:solidFill>
            <a:schemeClr val="bg1"/>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3600" b="1">
          <a:solidFill>
            <a:schemeClr val="bg1"/>
          </a:solidFill>
          <a:effectLst>
            <a:outerShdw blurRad="38100" dist="38100" dir="2700000" algn="tl">
              <a:srgbClr val="C0C0C0"/>
            </a:outerShdw>
          </a:effectLst>
          <a:latin typeface="Calibri" pitchFamily="34" charset="0"/>
        </a:defRPr>
      </a:lvl2pPr>
      <a:lvl3pPr algn="ctr" rtl="0" eaLnBrk="0" fontAlgn="base" hangingPunct="0">
        <a:spcBef>
          <a:spcPct val="0"/>
        </a:spcBef>
        <a:spcAft>
          <a:spcPct val="0"/>
        </a:spcAft>
        <a:defRPr sz="3600" b="1">
          <a:solidFill>
            <a:schemeClr val="bg1"/>
          </a:solidFill>
          <a:effectLst>
            <a:outerShdw blurRad="38100" dist="38100" dir="2700000" algn="tl">
              <a:srgbClr val="C0C0C0"/>
            </a:outerShdw>
          </a:effectLst>
          <a:latin typeface="Calibri" pitchFamily="34" charset="0"/>
        </a:defRPr>
      </a:lvl3pPr>
      <a:lvl4pPr algn="ctr" rtl="0" eaLnBrk="0" fontAlgn="base" hangingPunct="0">
        <a:spcBef>
          <a:spcPct val="0"/>
        </a:spcBef>
        <a:spcAft>
          <a:spcPct val="0"/>
        </a:spcAft>
        <a:defRPr sz="3600" b="1">
          <a:solidFill>
            <a:schemeClr val="bg1"/>
          </a:solidFill>
          <a:effectLst>
            <a:outerShdw blurRad="38100" dist="38100" dir="2700000" algn="tl">
              <a:srgbClr val="C0C0C0"/>
            </a:outerShdw>
          </a:effectLst>
          <a:latin typeface="Calibri" pitchFamily="34" charset="0"/>
        </a:defRPr>
      </a:lvl4pPr>
      <a:lvl5pPr algn="ctr" rtl="0" eaLnBrk="0" fontAlgn="base" hangingPunct="0">
        <a:spcBef>
          <a:spcPct val="0"/>
        </a:spcBef>
        <a:spcAft>
          <a:spcPct val="0"/>
        </a:spcAft>
        <a:defRPr sz="3600" b="1">
          <a:solidFill>
            <a:schemeClr val="bg1"/>
          </a:solidFill>
          <a:effectLst>
            <a:outerShdw blurRad="38100" dist="38100" dir="2700000" algn="tl">
              <a:srgbClr val="C0C0C0"/>
            </a:outerShdw>
          </a:effectLst>
          <a:latin typeface="Calibri" pitchFamily="34" charset="0"/>
        </a:defRPr>
      </a:lvl5pPr>
      <a:lvl6pPr marL="457200" algn="ctr" rtl="0" fontAlgn="base">
        <a:spcBef>
          <a:spcPct val="0"/>
        </a:spcBef>
        <a:spcAft>
          <a:spcPct val="0"/>
        </a:spcAft>
        <a:defRPr sz="3600" b="1">
          <a:solidFill>
            <a:schemeClr val="bg1"/>
          </a:solidFill>
          <a:effectLst>
            <a:outerShdw blurRad="38100" dist="38100" dir="2700000" algn="tl">
              <a:srgbClr val="C0C0C0"/>
            </a:outerShdw>
          </a:effectLst>
          <a:latin typeface="Calibri" pitchFamily="34" charset="0"/>
        </a:defRPr>
      </a:lvl6pPr>
      <a:lvl7pPr marL="914400" algn="ctr" rtl="0" fontAlgn="base">
        <a:spcBef>
          <a:spcPct val="0"/>
        </a:spcBef>
        <a:spcAft>
          <a:spcPct val="0"/>
        </a:spcAft>
        <a:defRPr sz="3600" b="1">
          <a:solidFill>
            <a:schemeClr val="bg1"/>
          </a:solidFill>
          <a:effectLst>
            <a:outerShdw blurRad="38100" dist="38100" dir="2700000" algn="tl">
              <a:srgbClr val="C0C0C0"/>
            </a:outerShdw>
          </a:effectLst>
          <a:latin typeface="Calibri" pitchFamily="34" charset="0"/>
        </a:defRPr>
      </a:lvl7pPr>
      <a:lvl8pPr marL="1371600" algn="ctr" rtl="0" fontAlgn="base">
        <a:spcBef>
          <a:spcPct val="0"/>
        </a:spcBef>
        <a:spcAft>
          <a:spcPct val="0"/>
        </a:spcAft>
        <a:defRPr sz="3600" b="1">
          <a:solidFill>
            <a:schemeClr val="bg1"/>
          </a:solidFill>
          <a:effectLst>
            <a:outerShdw blurRad="38100" dist="38100" dir="2700000" algn="tl">
              <a:srgbClr val="C0C0C0"/>
            </a:outerShdw>
          </a:effectLst>
          <a:latin typeface="Calibri" pitchFamily="34" charset="0"/>
        </a:defRPr>
      </a:lvl8pPr>
      <a:lvl9pPr marL="1828800" algn="ctr" rtl="0" fontAlgn="base">
        <a:spcBef>
          <a:spcPct val="0"/>
        </a:spcBef>
        <a:spcAft>
          <a:spcPct val="0"/>
        </a:spcAft>
        <a:defRPr sz="3600" b="1">
          <a:solidFill>
            <a:schemeClr val="bg1"/>
          </a:solidFill>
          <a:effectLst>
            <a:outerShdw blurRad="38100" dist="38100" dir="2700000" algn="tl">
              <a:srgbClr val="C0C0C0"/>
            </a:outerShdw>
          </a:effectLst>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defRPr>
      </a:lvl5pPr>
      <a:lvl6pPr marL="2514600" indent="-228600" algn="l" rtl="0" fontAlgn="base">
        <a:spcBef>
          <a:spcPct val="20000"/>
        </a:spcBef>
        <a:spcAft>
          <a:spcPct val="0"/>
        </a:spcAft>
        <a:buFont typeface="Arial" charset="0"/>
        <a:buChar char="»"/>
        <a:defRPr sz="2000">
          <a:solidFill>
            <a:schemeClr val="tx1"/>
          </a:solidFill>
          <a:latin typeface="+mn-lt"/>
        </a:defRPr>
      </a:lvl6pPr>
      <a:lvl7pPr marL="2971800" indent="-228600" algn="l" rtl="0" fontAlgn="base">
        <a:spcBef>
          <a:spcPct val="20000"/>
        </a:spcBef>
        <a:spcAft>
          <a:spcPct val="0"/>
        </a:spcAft>
        <a:buFont typeface="Arial" charset="0"/>
        <a:buChar char="»"/>
        <a:defRPr sz="2000">
          <a:solidFill>
            <a:schemeClr val="tx1"/>
          </a:solidFill>
          <a:latin typeface="+mn-lt"/>
        </a:defRPr>
      </a:lvl7pPr>
      <a:lvl8pPr marL="3429000" indent="-228600" algn="l" rtl="0" fontAlgn="base">
        <a:spcBef>
          <a:spcPct val="20000"/>
        </a:spcBef>
        <a:spcAft>
          <a:spcPct val="0"/>
        </a:spcAft>
        <a:buFont typeface="Arial" charset="0"/>
        <a:buChar char="»"/>
        <a:defRPr sz="2000">
          <a:solidFill>
            <a:schemeClr val="tx1"/>
          </a:solidFill>
          <a:latin typeface="+mn-lt"/>
        </a:defRPr>
      </a:lvl8pPr>
      <a:lvl9pPr marL="3886200" indent="-228600" algn="l" rtl="0" fontAlgn="base">
        <a:spcBef>
          <a:spcPct val="20000"/>
        </a:spcBef>
        <a:spcAft>
          <a:spcPct val="0"/>
        </a:spcAft>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3"/>
          <p:cNvSpPr/>
          <p:nvPr/>
        </p:nvSpPr>
        <p:spPr>
          <a:xfrm>
            <a:off x="0" y="6705600"/>
            <a:ext cx="9144000" cy="152400"/>
          </a:xfrm>
          <a:prstGeom prst="rect">
            <a:avLst/>
          </a:prstGeom>
          <a:solidFill>
            <a:srgbClr val="003567"/>
          </a:solidFill>
          <a:ln w="76200">
            <a:noFill/>
          </a:ln>
        </p:spPr>
        <p:style>
          <a:lnRef idx="2">
            <a:schemeClr val="accent1">
              <a:shade val="50000"/>
            </a:schemeClr>
          </a:lnRef>
          <a:fillRef idx="1">
            <a:schemeClr val="accent1"/>
          </a:fillRef>
          <a:effectRef idx="0">
            <a:schemeClr val="accent1"/>
          </a:effectRef>
          <a:fontRef idx="minor">
            <a:schemeClr val="lt1"/>
          </a:fontRef>
        </p:style>
        <p:txBody>
          <a:bodyPr lIns="20510" tIns="10255" rIns="20510" bIns="10255" anchor="ctr"/>
          <a:lstStyle/>
          <a:p>
            <a:pPr algn="ctr">
              <a:defRPr/>
            </a:pPr>
            <a:endParaRPr lang="en-US" sz="1800" b="0">
              <a:solidFill>
                <a:prstClr val="black"/>
              </a:solidFill>
              <a:latin typeface="Arial" pitchFamily="34" charset="0"/>
              <a:cs typeface="Arial" pitchFamily="34" charset="0"/>
            </a:endParaRPr>
          </a:p>
        </p:txBody>
      </p:sp>
      <p:sp>
        <p:nvSpPr>
          <p:cNvPr id="8" name="Rectangle 4"/>
          <p:cNvSpPr/>
          <p:nvPr/>
        </p:nvSpPr>
        <p:spPr>
          <a:xfrm>
            <a:off x="0" y="0"/>
            <a:ext cx="9144000" cy="6858000"/>
          </a:xfrm>
          <a:prstGeom prst="rect">
            <a:avLst/>
          </a:prstGeom>
          <a:noFill/>
          <a:ln w="19050">
            <a:solidFill>
              <a:srgbClr val="A1A7B3"/>
            </a:solidFill>
          </a:ln>
        </p:spPr>
        <p:style>
          <a:lnRef idx="2">
            <a:schemeClr val="accent1">
              <a:shade val="50000"/>
            </a:schemeClr>
          </a:lnRef>
          <a:fillRef idx="1">
            <a:schemeClr val="accent1"/>
          </a:fillRef>
          <a:effectRef idx="0">
            <a:schemeClr val="accent1"/>
          </a:effectRef>
          <a:fontRef idx="minor">
            <a:schemeClr val="lt1"/>
          </a:fontRef>
        </p:style>
        <p:txBody>
          <a:bodyPr lIns="20510" tIns="10255" rIns="20510" bIns="10255" anchor="ctr"/>
          <a:lstStyle/>
          <a:p>
            <a:pPr algn="ctr">
              <a:defRPr/>
            </a:pPr>
            <a:endParaRPr lang="en-US" sz="1800" b="0">
              <a:solidFill>
                <a:prstClr val="black"/>
              </a:solidFill>
              <a:latin typeface="Arial" pitchFamily="34" charset="0"/>
              <a:cs typeface="Arial" pitchFamily="34" charset="0"/>
            </a:endParaRPr>
          </a:p>
        </p:txBody>
      </p:sp>
      <p:sp>
        <p:nvSpPr>
          <p:cNvPr id="3076" name="Text Placeholder 2"/>
          <p:cNvSpPr>
            <a:spLocks noGrp="1"/>
          </p:cNvSpPr>
          <p:nvPr>
            <p:ph type="body" idx="1"/>
          </p:nvPr>
        </p:nvSpPr>
        <p:spPr bwMode="auto">
          <a:xfrm>
            <a:off x="457200" y="1371600"/>
            <a:ext cx="8229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b="0">
                <a:solidFill>
                  <a:prstClr val="black">
                    <a:tint val="75000"/>
                  </a:prstClr>
                </a:solidFill>
                <a:latin typeface="+mn-lt"/>
                <a:cs typeface="+mn-cs"/>
              </a:defRPr>
            </a:lvl1pPr>
          </a:lstStyle>
          <a:p>
            <a:pPr>
              <a:defRPr/>
            </a:pPr>
            <a:fld id="{5F26F023-D5A1-47F0-99CF-7B66B91EF839}" type="datetimeFigureOut">
              <a:rPr lang="en-US"/>
              <a:pPr>
                <a:defRPr/>
              </a:pPr>
              <a:t>9/26/2016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b="0">
                <a:solidFill>
                  <a:prstClr val="black">
                    <a:tint val="75000"/>
                  </a:prst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b="0">
                <a:solidFill>
                  <a:prstClr val="black">
                    <a:tint val="75000"/>
                  </a:prstClr>
                </a:solidFill>
                <a:latin typeface="+mn-lt"/>
                <a:cs typeface="+mn-cs"/>
              </a:defRPr>
            </a:lvl1pPr>
          </a:lstStyle>
          <a:p>
            <a:pPr>
              <a:defRPr/>
            </a:pPr>
            <a:fld id="{C5C78E99-C7D4-4DC6-A215-4C4E16F3FDA8}" type="slidenum">
              <a:rPr lang="en-US"/>
              <a:pPr>
                <a:defRPr/>
              </a:pPr>
              <a:t>‹#›</a:t>
            </a:fld>
            <a:endParaRPr lang="en-US"/>
          </a:p>
        </p:txBody>
      </p:sp>
      <p:pic>
        <p:nvPicPr>
          <p:cNvPr id="3080" name="Picture 12" descr="blue_b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Picture 13" descr="JGI_logo_rev_print-[Converted].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06363" y="96838"/>
            <a:ext cx="1265237"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 name="Picture 13" descr="posterHorisontal_JGI_DNA1.jp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974013" y="7938"/>
            <a:ext cx="11668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Placeholder 1"/>
          <p:cNvSpPr>
            <a:spLocks noGrp="1"/>
          </p:cNvSpPr>
          <p:nvPr>
            <p:ph type="title"/>
          </p:nvPr>
        </p:nvSpPr>
        <p:spPr bwMode="auto">
          <a:xfrm>
            <a:off x="1524000" y="0"/>
            <a:ext cx="6553200" cy="838200"/>
          </a:xfrm>
          <a:prstGeom prst="rect">
            <a:avLst/>
          </a:prstGeom>
          <a:noFill/>
          <a:ln w="9525">
            <a:noFill/>
            <a:miter lim="800000"/>
            <a:headEnd/>
            <a:tailEnd/>
          </a:ln>
        </p:spPr>
        <p:txBody>
          <a:bodyPr vert="horz" wrap="square" lIns="91440" tIns="91440" rIns="91440" bIns="45720" numCol="1" anchor="t" anchorCtr="0" compatLnSpc="1">
            <a:prstTxWarp prst="textNoShape">
              <a:avLst/>
            </a:prstTxWarp>
          </a:bodyPr>
          <a:lstStyle/>
          <a:p>
            <a:r>
              <a:rPr lang="en-US" dirty="0"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 id="2147484263" r:id="rId12"/>
  </p:sldLayoutIdLst>
  <p:txStyles>
    <p:titleStyle>
      <a:lvl1pPr algn="ctr" rtl="0" eaLnBrk="0" fontAlgn="base" hangingPunct="0">
        <a:spcBef>
          <a:spcPct val="0"/>
        </a:spcBef>
        <a:spcAft>
          <a:spcPct val="0"/>
        </a:spcAft>
        <a:defRPr sz="3600" b="1" kern="1200">
          <a:solidFill>
            <a:schemeClr val="bg1"/>
          </a:solidFill>
          <a:effectLst>
            <a:outerShdw blurRad="50800" dist="50800" dir="5400000" algn="ctr" rotWithShape="0">
              <a:schemeClr val="tx1"/>
            </a:outerShdw>
          </a:effectLst>
          <a:latin typeface="Arial" pitchFamily="34" charset="0"/>
          <a:ea typeface="+mj-ea"/>
          <a:cs typeface="Arial" pitchFamily="34" charset="0"/>
        </a:defRPr>
      </a:lvl1pPr>
      <a:lvl2pPr algn="ctr" rtl="0" eaLnBrk="0" fontAlgn="base" hangingPunct="0">
        <a:spcBef>
          <a:spcPct val="0"/>
        </a:spcBef>
        <a:spcAft>
          <a:spcPct val="0"/>
        </a:spcAft>
        <a:defRPr sz="3600" b="1">
          <a:solidFill>
            <a:schemeClr val="bg1"/>
          </a:solidFill>
          <a:latin typeface="Arial" charset="0"/>
          <a:cs typeface="Arial" charset="0"/>
        </a:defRPr>
      </a:lvl2pPr>
      <a:lvl3pPr algn="ctr" rtl="0" eaLnBrk="0" fontAlgn="base" hangingPunct="0">
        <a:spcBef>
          <a:spcPct val="0"/>
        </a:spcBef>
        <a:spcAft>
          <a:spcPct val="0"/>
        </a:spcAft>
        <a:defRPr sz="3600" b="1">
          <a:solidFill>
            <a:schemeClr val="bg1"/>
          </a:solidFill>
          <a:latin typeface="Arial" charset="0"/>
          <a:cs typeface="Arial" charset="0"/>
        </a:defRPr>
      </a:lvl3pPr>
      <a:lvl4pPr algn="ctr" rtl="0" eaLnBrk="0" fontAlgn="base" hangingPunct="0">
        <a:spcBef>
          <a:spcPct val="0"/>
        </a:spcBef>
        <a:spcAft>
          <a:spcPct val="0"/>
        </a:spcAft>
        <a:defRPr sz="3600" b="1">
          <a:solidFill>
            <a:schemeClr val="bg1"/>
          </a:solidFill>
          <a:latin typeface="Arial" charset="0"/>
          <a:cs typeface="Arial" charset="0"/>
        </a:defRPr>
      </a:lvl4pPr>
      <a:lvl5pPr algn="ctr" rtl="0" eaLnBrk="0" fontAlgn="base" hangingPunct="0">
        <a:spcBef>
          <a:spcPct val="0"/>
        </a:spcBef>
        <a:spcAft>
          <a:spcPct val="0"/>
        </a:spcAft>
        <a:defRPr sz="3600" b="1">
          <a:solidFill>
            <a:schemeClr val="bg1"/>
          </a:solidFill>
          <a:latin typeface="Arial" charset="0"/>
          <a:cs typeface="Arial" charset="0"/>
        </a:defRPr>
      </a:lvl5pPr>
      <a:lvl6pPr marL="457200" algn="ctr" rtl="0" fontAlgn="base">
        <a:spcBef>
          <a:spcPct val="0"/>
        </a:spcBef>
        <a:spcAft>
          <a:spcPct val="0"/>
        </a:spcAft>
        <a:defRPr sz="3600" b="1">
          <a:solidFill>
            <a:schemeClr val="bg1"/>
          </a:solidFill>
          <a:latin typeface="Arial" charset="0"/>
          <a:cs typeface="Arial" charset="0"/>
        </a:defRPr>
      </a:lvl6pPr>
      <a:lvl7pPr marL="914400" algn="ctr" rtl="0" fontAlgn="base">
        <a:spcBef>
          <a:spcPct val="0"/>
        </a:spcBef>
        <a:spcAft>
          <a:spcPct val="0"/>
        </a:spcAft>
        <a:defRPr sz="3600" b="1">
          <a:solidFill>
            <a:schemeClr val="bg1"/>
          </a:solidFill>
          <a:latin typeface="Arial" charset="0"/>
          <a:cs typeface="Arial" charset="0"/>
        </a:defRPr>
      </a:lvl7pPr>
      <a:lvl8pPr marL="1371600" algn="ctr" rtl="0" fontAlgn="base">
        <a:spcBef>
          <a:spcPct val="0"/>
        </a:spcBef>
        <a:spcAft>
          <a:spcPct val="0"/>
        </a:spcAft>
        <a:defRPr sz="3600" b="1">
          <a:solidFill>
            <a:schemeClr val="bg1"/>
          </a:solidFill>
          <a:latin typeface="Arial" charset="0"/>
          <a:cs typeface="Arial" charset="0"/>
        </a:defRPr>
      </a:lvl8pPr>
      <a:lvl9pPr marL="1828800" algn="ctr" rtl="0" fontAlgn="base">
        <a:spcBef>
          <a:spcPct val="0"/>
        </a:spcBef>
        <a:spcAft>
          <a:spcPct val="0"/>
        </a:spcAft>
        <a:defRPr sz="3600" b="1">
          <a:solidFill>
            <a:schemeClr val="bg1"/>
          </a:solidFill>
          <a:latin typeface="Arial" charset="0"/>
          <a:cs typeface="Arial" charset="0"/>
        </a:defRPr>
      </a:lvl9pPr>
    </p:titleStyle>
    <p:bodyStyle>
      <a:lvl1pPr marL="342900" indent="-342900" algn="l" rtl="0" eaLnBrk="0" fontAlgn="base" hangingPunct="0">
        <a:spcBef>
          <a:spcPct val="20000"/>
        </a:spcBef>
        <a:spcAft>
          <a:spcPct val="0"/>
        </a:spcAft>
        <a:buFont typeface="Arial" pitchFamily="34" charset="0"/>
        <a:buChar char="•"/>
        <a:defRPr sz="3200" b="1" kern="1200">
          <a:solidFill>
            <a:srgbClr val="003567"/>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2800" b="1" kern="1200">
          <a:solidFill>
            <a:srgbClr val="00B0F0"/>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itchFamily="34" charset="0"/>
        <a:buChar char="»"/>
        <a:defRPr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3"/>
          <p:cNvSpPr/>
          <p:nvPr/>
        </p:nvSpPr>
        <p:spPr>
          <a:xfrm>
            <a:off x="0" y="6705600"/>
            <a:ext cx="9144000" cy="152400"/>
          </a:xfrm>
          <a:prstGeom prst="rect">
            <a:avLst/>
          </a:prstGeom>
          <a:solidFill>
            <a:srgbClr val="003567"/>
          </a:solidFill>
          <a:ln w="76200">
            <a:noFill/>
          </a:ln>
        </p:spPr>
        <p:style>
          <a:lnRef idx="2">
            <a:schemeClr val="accent1">
              <a:shade val="50000"/>
            </a:schemeClr>
          </a:lnRef>
          <a:fillRef idx="1">
            <a:schemeClr val="accent1"/>
          </a:fillRef>
          <a:effectRef idx="0">
            <a:schemeClr val="accent1"/>
          </a:effectRef>
          <a:fontRef idx="minor">
            <a:schemeClr val="lt1"/>
          </a:fontRef>
        </p:style>
        <p:txBody>
          <a:bodyPr lIns="20510" tIns="10255" rIns="20510" bIns="10255" anchor="ctr"/>
          <a:lstStyle/>
          <a:p>
            <a:pPr algn="ctr">
              <a:defRPr/>
            </a:pPr>
            <a:endParaRPr lang="en-US" sz="1800" b="0">
              <a:solidFill>
                <a:prstClr val="black"/>
              </a:solidFill>
              <a:latin typeface="Arial" pitchFamily="34" charset="0"/>
              <a:cs typeface="Arial" pitchFamily="34" charset="0"/>
            </a:endParaRPr>
          </a:p>
        </p:txBody>
      </p:sp>
      <p:sp>
        <p:nvSpPr>
          <p:cNvPr id="8" name="Rectangle 4"/>
          <p:cNvSpPr/>
          <p:nvPr/>
        </p:nvSpPr>
        <p:spPr>
          <a:xfrm>
            <a:off x="0" y="0"/>
            <a:ext cx="9144000" cy="6858000"/>
          </a:xfrm>
          <a:prstGeom prst="rect">
            <a:avLst/>
          </a:prstGeom>
          <a:noFill/>
          <a:ln w="19050">
            <a:solidFill>
              <a:srgbClr val="A1A7B3"/>
            </a:solidFill>
          </a:ln>
        </p:spPr>
        <p:style>
          <a:lnRef idx="2">
            <a:schemeClr val="accent1">
              <a:shade val="50000"/>
            </a:schemeClr>
          </a:lnRef>
          <a:fillRef idx="1">
            <a:schemeClr val="accent1"/>
          </a:fillRef>
          <a:effectRef idx="0">
            <a:schemeClr val="accent1"/>
          </a:effectRef>
          <a:fontRef idx="minor">
            <a:schemeClr val="lt1"/>
          </a:fontRef>
        </p:style>
        <p:txBody>
          <a:bodyPr lIns="20510" tIns="10255" rIns="20510" bIns="10255" anchor="ctr"/>
          <a:lstStyle/>
          <a:p>
            <a:pPr algn="ctr">
              <a:defRPr/>
            </a:pPr>
            <a:endParaRPr lang="en-US" sz="1800" b="0">
              <a:solidFill>
                <a:prstClr val="black"/>
              </a:solidFill>
              <a:latin typeface="Arial" pitchFamily="34" charset="0"/>
              <a:cs typeface="Arial" pitchFamily="34" charset="0"/>
            </a:endParaRPr>
          </a:p>
        </p:txBody>
      </p:sp>
      <p:sp>
        <p:nvSpPr>
          <p:cNvPr id="4100" name="Text Placeholder 2"/>
          <p:cNvSpPr>
            <a:spLocks noGrp="1"/>
          </p:cNvSpPr>
          <p:nvPr>
            <p:ph type="body" idx="1"/>
          </p:nvPr>
        </p:nvSpPr>
        <p:spPr bwMode="auto">
          <a:xfrm>
            <a:off x="457200" y="1371600"/>
            <a:ext cx="8229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b="0">
                <a:solidFill>
                  <a:prstClr val="black">
                    <a:tint val="75000"/>
                  </a:prstClr>
                </a:solidFill>
                <a:latin typeface="+mn-lt"/>
                <a:ea typeface="ＭＳ Ｐゴシック" pitchFamily="-72" charset="-128"/>
                <a:cs typeface="+mn-cs"/>
              </a:defRPr>
            </a:lvl1pPr>
          </a:lstStyle>
          <a:p>
            <a:pPr>
              <a:defRPr/>
            </a:pPr>
            <a:fld id="{2BEDEBF6-3FCD-4DA4-B6F4-10C507C8E9A1}" type="datetimeFigureOut">
              <a:rPr lang="en-US"/>
              <a:pPr>
                <a:defRPr/>
              </a:pPr>
              <a:t>9/26/2016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b="0">
                <a:solidFill>
                  <a:prstClr val="black">
                    <a:tint val="75000"/>
                  </a:prstClr>
                </a:solidFill>
                <a:latin typeface="+mn-lt"/>
                <a:ea typeface="ＭＳ Ｐゴシック" pitchFamily="-72" charset="-128"/>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b="0">
                <a:solidFill>
                  <a:prstClr val="black">
                    <a:tint val="75000"/>
                  </a:prstClr>
                </a:solidFill>
                <a:latin typeface="+mn-lt"/>
                <a:ea typeface="ＭＳ Ｐゴシック" pitchFamily="-72" charset="-128"/>
                <a:cs typeface="+mn-cs"/>
              </a:defRPr>
            </a:lvl1pPr>
          </a:lstStyle>
          <a:p>
            <a:pPr>
              <a:defRPr/>
            </a:pPr>
            <a:fld id="{492EAF47-8575-4202-8E08-D7C5213345D7}" type="slidenum">
              <a:rPr lang="en-US"/>
              <a:pPr>
                <a:defRPr/>
              </a:pPr>
              <a:t>‹#›</a:t>
            </a:fld>
            <a:endParaRPr lang="en-US"/>
          </a:p>
        </p:txBody>
      </p:sp>
      <p:pic>
        <p:nvPicPr>
          <p:cNvPr id="4104" name="Picture 12" descr="blue_b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Picture 13" descr="JGI_logo_rev_print-[Converted].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06363" y="96838"/>
            <a:ext cx="1265237"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Picture 13" descr="posterHorisontal_JGI_DNA1.jp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7974013" y="7938"/>
            <a:ext cx="11668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Placeholder 1"/>
          <p:cNvSpPr>
            <a:spLocks noGrp="1"/>
          </p:cNvSpPr>
          <p:nvPr>
            <p:ph type="title"/>
          </p:nvPr>
        </p:nvSpPr>
        <p:spPr bwMode="auto">
          <a:xfrm>
            <a:off x="1524000" y="0"/>
            <a:ext cx="6553200" cy="838200"/>
          </a:xfrm>
          <a:prstGeom prst="rect">
            <a:avLst/>
          </a:prstGeom>
          <a:noFill/>
          <a:ln w="9525">
            <a:noFill/>
            <a:miter lim="800000"/>
            <a:headEnd/>
            <a:tailEnd/>
          </a:ln>
        </p:spPr>
        <p:txBody>
          <a:bodyPr vert="horz" wrap="square" lIns="91440" tIns="91440" rIns="91440" bIns="45720" numCol="1" anchor="t" anchorCtr="0" compatLnSpc="1">
            <a:prstTxWarp prst="textNoShape">
              <a:avLst/>
            </a:prstTxWarp>
          </a:bodyPr>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Lst>
  <p:txStyles>
    <p:titleStyle>
      <a:lvl1pPr algn="ctr" rtl="0" fontAlgn="base">
        <a:spcBef>
          <a:spcPct val="0"/>
        </a:spcBef>
        <a:spcAft>
          <a:spcPct val="0"/>
        </a:spcAft>
        <a:defRPr sz="3600" b="1" kern="1200">
          <a:solidFill>
            <a:schemeClr val="bg1"/>
          </a:solidFill>
          <a:effectLst>
            <a:outerShdw blurRad="50800" dist="50800" dir="5400000" algn="ctr" rotWithShape="0">
              <a:schemeClr val="tx1"/>
            </a:outerShdw>
          </a:effectLst>
          <a:latin typeface="Arial" pitchFamily="34" charset="0"/>
          <a:ea typeface="+mj-ea"/>
          <a:cs typeface="Arial" pitchFamily="34" charset="0"/>
        </a:defRPr>
      </a:lvl1pPr>
      <a:lvl2pPr algn="ctr" rtl="0" fontAlgn="base">
        <a:spcBef>
          <a:spcPct val="0"/>
        </a:spcBef>
        <a:spcAft>
          <a:spcPct val="0"/>
        </a:spcAft>
        <a:defRPr sz="3600" b="1">
          <a:solidFill>
            <a:schemeClr val="bg1"/>
          </a:solidFill>
          <a:latin typeface="Arial" charset="0"/>
          <a:cs typeface="Arial" charset="0"/>
        </a:defRPr>
      </a:lvl2pPr>
      <a:lvl3pPr algn="ctr" rtl="0" fontAlgn="base">
        <a:spcBef>
          <a:spcPct val="0"/>
        </a:spcBef>
        <a:spcAft>
          <a:spcPct val="0"/>
        </a:spcAft>
        <a:defRPr sz="3600" b="1">
          <a:solidFill>
            <a:schemeClr val="bg1"/>
          </a:solidFill>
          <a:latin typeface="Arial" charset="0"/>
          <a:cs typeface="Arial" charset="0"/>
        </a:defRPr>
      </a:lvl3pPr>
      <a:lvl4pPr algn="ctr" rtl="0" fontAlgn="base">
        <a:spcBef>
          <a:spcPct val="0"/>
        </a:spcBef>
        <a:spcAft>
          <a:spcPct val="0"/>
        </a:spcAft>
        <a:defRPr sz="3600" b="1">
          <a:solidFill>
            <a:schemeClr val="bg1"/>
          </a:solidFill>
          <a:latin typeface="Arial" charset="0"/>
          <a:cs typeface="Arial" charset="0"/>
        </a:defRPr>
      </a:lvl4pPr>
      <a:lvl5pPr algn="ctr" rtl="0" fontAlgn="base">
        <a:spcBef>
          <a:spcPct val="0"/>
        </a:spcBef>
        <a:spcAft>
          <a:spcPct val="0"/>
        </a:spcAft>
        <a:defRPr sz="3600" b="1">
          <a:solidFill>
            <a:schemeClr val="bg1"/>
          </a:solidFill>
          <a:latin typeface="Arial" charset="0"/>
          <a:cs typeface="Arial" charset="0"/>
        </a:defRPr>
      </a:lvl5pPr>
      <a:lvl6pPr marL="457200" algn="ctr" rtl="0" eaLnBrk="1" fontAlgn="base" hangingPunct="1">
        <a:spcBef>
          <a:spcPct val="0"/>
        </a:spcBef>
        <a:spcAft>
          <a:spcPct val="0"/>
        </a:spcAft>
        <a:defRPr sz="3600" b="1">
          <a:solidFill>
            <a:schemeClr val="bg1"/>
          </a:solidFill>
          <a:latin typeface="Arial" charset="0"/>
          <a:cs typeface="Arial" charset="0"/>
        </a:defRPr>
      </a:lvl6pPr>
      <a:lvl7pPr marL="914400" algn="ctr" rtl="0" eaLnBrk="1" fontAlgn="base" hangingPunct="1">
        <a:spcBef>
          <a:spcPct val="0"/>
        </a:spcBef>
        <a:spcAft>
          <a:spcPct val="0"/>
        </a:spcAft>
        <a:defRPr sz="3600" b="1">
          <a:solidFill>
            <a:schemeClr val="bg1"/>
          </a:solidFill>
          <a:latin typeface="Arial" charset="0"/>
          <a:cs typeface="Arial" charset="0"/>
        </a:defRPr>
      </a:lvl7pPr>
      <a:lvl8pPr marL="1371600" algn="ctr" rtl="0" eaLnBrk="1" fontAlgn="base" hangingPunct="1">
        <a:spcBef>
          <a:spcPct val="0"/>
        </a:spcBef>
        <a:spcAft>
          <a:spcPct val="0"/>
        </a:spcAft>
        <a:defRPr sz="3600" b="1">
          <a:solidFill>
            <a:schemeClr val="bg1"/>
          </a:solidFill>
          <a:latin typeface="Arial" charset="0"/>
          <a:cs typeface="Arial" charset="0"/>
        </a:defRPr>
      </a:lvl8pPr>
      <a:lvl9pPr marL="1828800" algn="ctr" rtl="0" eaLnBrk="1" fontAlgn="base" hangingPunct="1">
        <a:spcBef>
          <a:spcPct val="0"/>
        </a:spcBef>
        <a:spcAft>
          <a:spcPct val="0"/>
        </a:spcAft>
        <a:defRPr sz="3600" b="1">
          <a:solidFill>
            <a:schemeClr val="bg1"/>
          </a:solidFill>
          <a:latin typeface="Arial" charset="0"/>
          <a:cs typeface="Arial" charset="0"/>
        </a:defRPr>
      </a:lvl9pPr>
    </p:titleStyle>
    <p:bodyStyle>
      <a:lvl1pPr marL="342900" indent="-342900" algn="l" rtl="0" fontAlgn="base">
        <a:spcBef>
          <a:spcPct val="20000"/>
        </a:spcBef>
        <a:spcAft>
          <a:spcPct val="0"/>
        </a:spcAft>
        <a:buFont typeface="Arial" pitchFamily="34" charset="0"/>
        <a:buChar char="•"/>
        <a:defRPr sz="3200" b="1" kern="1200">
          <a:solidFill>
            <a:srgbClr val="003567"/>
          </a:solidFill>
          <a:latin typeface="Arial" pitchFamily="34" charset="0"/>
          <a:ea typeface="+mn-ea"/>
          <a:cs typeface="Arial" pitchFamily="34" charset="0"/>
        </a:defRPr>
      </a:lvl1pPr>
      <a:lvl2pPr marL="742950" indent="-285750" algn="l" rtl="0" fontAlgn="base">
        <a:spcBef>
          <a:spcPct val="20000"/>
        </a:spcBef>
        <a:spcAft>
          <a:spcPct val="0"/>
        </a:spcAft>
        <a:buFont typeface="Arial" pitchFamily="34" charset="0"/>
        <a:buChar char="•"/>
        <a:defRPr sz="2800" b="1" kern="1200">
          <a:solidFill>
            <a:srgbClr val="00B0F0"/>
          </a:solidFill>
          <a:latin typeface="Arial" pitchFamily="34" charset="0"/>
          <a:ea typeface="+mn-ea"/>
          <a:cs typeface="Arial" pitchFamily="34" charset="0"/>
        </a:defRPr>
      </a:lvl2pPr>
      <a:lvl3pPr marL="1143000" indent="-228600" algn="l" rtl="0" fontAlgn="base">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pitchFamily="34" charset="0"/>
        <a:buChar char="»"/>
        <a:defRPr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0"/>
            <a:ext cx="70866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5123" name="Text Placeholder 2"/>
          <p:cNvSpPr>
            <a:spLocks noGrp="1"/>
          </p:cNvSpPr>
          <p:nvPr>
            <p:ph type="body" idx="1"/>
          </p:nvPr>
        </p:nvSpPr>
        <p:spPr bwMode="auto">
          <a:xfrm>
            <a:off x="457200" y="1146175"/>
            <a:ext cx="8229600" cy="497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971550" cy="365125"/>
          </a:xfrm>
          <a:prstGeom prst="rect">
            <a:avLst/>
          </a:prstGeom>
        </p:spPr>
        <p:txBody>
          <a:bodyPr vert="horz" lIns="91440" tIns="45720" rIns="91440" bIns="45720" rtlCol="0" anchor="ctr"/>
          <a:lstStyle>
            <a:lvl1pPr algn="l" defTabSz="457200" fontAlgn="auto">
              <a:spcBef>
                <a:spcPts val="0"/>
              </a:spcBef>
              <a:spcAft>
                <a:spcPts val="0"/>
              </a:spcAft>
              <a:defRPr sz="800" b="0" smtClean="0">
                <a:solidFill>
                  <a:srgbClr val="343434"/>
                </a:solidFill>
                <a:latin typeface="Arial"/>
                <a:cs typeface="+mn-cs"/>
              </a:defRPr>
            </a:lvl1pPr>
          </a:lstStyle>
          <a:p>
            <a:pPr>
              <a:defRPr/>
            </a:pPr>
            <a:fld id="{588CA185-0C45-F145-A221-D3032A92A0CB}" type="datetime1">
              <a:rPr lang="en-US"/>
              <a:pPr>
                <a:defRPr/>
              </a:pPr>
              <a:t>9/26/2016</a:t>
            </a:fld>
            <a:endParaRPr lang="en-US" dirty="0"/>
          </a:p>
        </p:txBody>
      </p:sp>
      <p:sp>
        <p:nvSpPr>
          <p:cNvPr id="5" name="Footer Placeholder 4"/>
          <p:cNvSpPr>
            <a:spLocks noGrp="1"/>
          </p:cNvSpPr>
          <p:nvPr>
            <p:ph type="ftr" sz="quarter" idx="3"/>
          </p:nvPr>
        </p:nvSpPr>
        <p:spPr>
          <a:xfrm>
            <a:off x="1914525" y="6356350"/>
            <a:ext cx="5629275" cy="365125"/>
          </a:xfrm>
          <a:prstGeom prst="rect">
            <a:avLst/>
          </a:prstGeom>
        </p:spPr>
        <p:txBody>
          <a:bodyPr vert="horz" lIns="91440" tIns="45720" rIns="91440" bIns="45720" rtlCol="0" anchor="ctr"/>
          <a:lstStyle>
            <a:lvl1pPr algn="l" defTabSz="457200" fontAlgn="auto">
              <a:spcBef>
                <a:spcPts val="0"/>
              </a:spcBef>
              <a:spcAft>
                <a:spcPts val="0"/>
              </a:spcAft>
              <a:defRPr sz="800" b="0" dirty="0">
                <a:solidFill>
                  <a:srgbClr val="343434"/>
                </a:solidFill>
                <a:latin typeface="Arial"/>
                <a:cs typeface="+mn-cs"/>
              </a:defRPr>
            </a:lvl1pPr>
          </a:lstStyle>
          <a:p>
            <a:pPr>
              <a:defRPr/>
            </a:pPr>
            <a:endParaRPr lang="en-US"/>
          </a:p>
        </p:txBody>
      </p:sp>
      <p:sp>
        <p:nvSpPr>
          <p:cNvPr id="6" name="Slide Number Placeholder 5"/>
          <p:cNvSpPr>
            <a:spLocks noGrp="1"/>
          </p:cNvSpPr>
          <p:nvPr>
            <p:ph type="sldNum" sz="quarter" idx="4"/>
          </p:nvPr>
        </p:nvSpPr>
        <p:spPr>
          <a:xfrm>
            <a:off x="8105775" y="6356350"/>
            <a:ext cx="581025" cy="365125"/>
          </a:xfrm>
          <a:prstGeom prst="rect">
            <a:avLst/>
          </a:prstGeom>
        </p:spPr>
        <p:txBody>
          <a:bodyPr vert="horz" lIns="91440" tIns="45720" rIns="91440" bIns="45720" rtlCol="0" anchor="ctr"/>
          <a:lstStyle>
            <a:lvl1pPr algn="r" defTabSz="457200" fontAlgn="auto">
              <a:spcBef>
                <a:spcPts val="0"/>
              </a:spcBef>
              <a:spcAft>
                <a:spcPts val="0"/>
              </a:spcAft>
              <a:defRPr sz="800" b="0" smtClean="0">
                <a:solidFill>
                  <a:srgbClr val="343434"/>
                </a:solidFill>
                <a:latin typeface="Arial"/>
                <a:cs typeface="+mn-cs"/>
              </a:defRPr>
            </a:lvl1pPr>
          </a:lstStyle>
          <a:p>
            <a:pPr>
              <a:defRPr/>
            </a:pPr>
            <a:fld id="{0F4CC123-8B01-4BC9-92AE-9678646C12C7}" type="slidenum">
              <a:rPr lang="en-US"/>
              <a:pPr>
                <a:defRPr/>
              </a:pPr>
              <a:t>‹#›</a:t>
            </a:fld>
            <a:endParaRPr lang="en-US"/>
          </a:p>
        </p:txBody>
      </p:sp>
      <p:sp>
        <p:nvSpPr>
          <p:cNvPr id="9" name="Rectangle 8"/>
          <p:cNvSpPr/>
          <p:nvPr/>
        </p:nvSpPr>
        <p:spPr>
          <a:xfrm>
            <a:off x="0" y="6754813"/>
            <a:ext cx="9144000" cy="10318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b="0" dirty="0">
              <a:solidFill>
                <a:prstClr val="white"/>
              </a:solidFill>
            </a:endParaRPr>
          </a:p>
        </p:txBody>
      </p:sp>
      <p:pic>
        <p:nvPicPr>
          <p:cNvPr id="5128" name="Picture 14" descr="JGI_logo_stacked_RGB.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780338" y="287338"/>
            <a:ext cx="11303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77" r:id="rId1"/>
    <p:sldLayoutId id="2147484278" r:id="rId2"/>
    <p:sldLayoutId id="2147484279" r:id="rId3"/>
    <p:sldLayoutId id="2147484280" r:id="rId4"/>
    <p:sldLayoutId id="2147484281" r:id="rId5"/>
    <p:sldLayoutId id="2147484282" r:id="rId6"/>
    <p:sldLayoutId id="2147484283" r:id="rId7"/>
    <p:sldLayoutId id="2147484284" r:id="rId8"/>
  </p:sldLayoutIdLst>
  <p:hf hdr="0"/>
  <p:txStyles>
    <p:titleStyle>
      <a:lvl1pPr algn="l" defTabSz="457200" rtl="0" fontAlgn="base">
        <a:spcBef>
          <a:spcPct val="0"/>
        </a:spcBef>
        <a:spcAft>
          <a:spcPct val="0"/>
        </a:spcAft>
        <a:defRPr lang="en-US" sz="3200" kern="1200" dirty="0">
          <a:solidFill>
            <a:schemeClr val="tx2"/>
          </a:solidFill>
          <a:latin typeface="Arial"/>
          <a:ea typeface="+mn-ea"/>
          <a:cs typeface="Arial"/>
        </a:defRPr>
      </a:lvl1pPr>
      <a:lvl2pPr algn="l" defTabSz="457200" rtl="0" fontAlgn="base">
        <a:spcBef>
          <a:spcPct val="0"/>
        </a:spcBef>
        <a:spcAft>
          <a:spcPct val="0"/>
        </a:spcAft>
        <a:defRPr sz="3200">
          <a:solidFill>
            <a:schemeClr val="tx2"/>
          </a:solidFill>
          <a:latin typeface="Arial" pitchFamily="34" charset="0"/>
          <a:cs typeface="Arial" pitchFamily="34" charset="0"/>
        </a:defRPr>
      </a:lvl2pPr>
      <a:lvl3pPr algn="l" defTabSz="457200" rtl="0" fontAlgn="base">
        <a:spcBef>
          <a:spcPct val="0"/>
        </a:spcBef>
        <a:spcAft>
          <a:spcPct val="0"/>
        </a:spcAft>
        <a:defRPr sz="3200">
          <a:solidFill>
            <a:schemeClr val="tx2"/>
          </a:solidFill>
          <a:latin typeface="Arial" pitchFamily="34" charset="0"/>
          <a:cs typeface="Arial" pitchFamily="34" charset="0"/>
        </a:defRPr>
      </a:lvl3pPr>
      <a:lvl4pPr algn="l" defTabSz="457200" rtl="0" fontAlgn="base">
        <a:spcBef>
          <a:spcPct val="0"/>
        </a:spcBef>
        <a:spcAft>
          <a:spcPct val="0"/>
        </a:spcAft>
        <a:defRPr sz="3200">
          <a:solidFill>
            <a:schemeClr val="tx2"/>
          </a:solidFill>
          <a:latin typeface="Arial" pitchFamily="34" charset="0"/>
          <a:cs typeface="Arial" pitchFamily="34" charset="0"/>
        </a:defRPr>
      </a:lvl4pPr>
      <a:lvl5pPr algn="l" defTabSz="457200" rtl="0" fontAlgn="base">
        <a:spcBef>
          <a:spcPct val="0"/>
        </a:spcBef>
        <a:spcAft>
          <a:spcPct val="0"/>
        </a:spcAft>
        <a:defRPr sz="3200">
          <a:solidFill>
            <a:schemeClr val="tx2"/>
          </a:solidFill>
          <a:latin typeface="Arial" pitchFamily="34" charset="0"/>
          <a:cs typeface="Arial" pitchFamily="34" charset="0"/>
        </a:defRPr>
      </a:lvl5pPr>
      <a:lvl6pPr marL="457200" algn="l" defTabSz="457200" rtl="0" fontAlgn="base">
        <a:spcBef>
          <a:spcPct val="0"/>
        </a:spcBef>
        <a:spcAft>
          <a:spcPct val="0"/>
        </a:spcAft>
        <a:defRPr sz="3200">
          <a:solidFill>
            <a:schemeClr val="tx2"/>
          </a:solidFill>
          <a:latin typeface="Arial" pitchFamily="34" charset="0"/>
          <a:cs typeface="Arial" pitchFamily="34" charset="0"/>
        </a:defRPr>
      </a:lvl6pPr>
      <a:lvl7pPr marL="914400" algn="l" defTabSz="457200" rtl="0" fontAlgn="base">
        <a:spcBef>
          <a:spcPct val="0"/>
        </a:spcBef>
        <a:spcAft>
          <a:spcPct val="0"/>
        </a:spcAft>
        <a:defRPr sz="3200">
          <a:solidFill>
            <a:schemeClr val="tx2"/>
          </a:solidFill>
          <a:latin typeface="Arial" pitchFamily="34" charset="0"/>
          <a:cs typeface="Arial" pitchFamily="34" charset="0"/>
        </a:defRPr>
      </a:lvl7pPr>
      <a:lvl8pPr marL="1371600" algn="l" defTabSz="457200" rtl="0" fontAlgn="base">
        <a:spcBef>
          <a:spcPct val="0"/>
        </a:spcBef>
        <a:spcAft>
          <a:spcPct val="0"/>
        </a:spcAft>
        <a:defRPr sz="3200">
          <a:solidFill>
            <a:schemeClr val="tx2"/>
          </a:solidFill>
          <a:latin typeface="Arial" pitchFamily="34" charset="0"/>
          <a:cs typeface="Arial" pitchFamily="34" charset="0"/>
        </a:defRPr>
      </a:lvl8pPr>
      <a:lvl9pPr marL="1828800" algn="l" defTabSz="457200" rtl="0" fontAlgn="base">
        <a:spcBef>
          <a:spcPct val="0"/>
        </a:spcBef>
        <a:spcAft>
          <a:spcPct val="0"/>
        </a:spcAft>
        <a:defRPr sz="3200">
          <a:solidFill>
            <a:schemeClr val="tx2"/>
          </a:solidFill>
          <a:latin typeface="Arial" pitchFamily="34" charset="0"/>
          <a:cs typeface="Arial" pitchFamily="34" charset="0"/>
        </a:defRPr>
      </a:lvl9pPr>
    </p:titleStyle>
    <p:bodyStyle>
      <a:lvl1pPr marL="342900" indent="-342900" algn="l" defTabSz="457200" rtl="0" fontAlgn="base">
        <a:spcBef>
          <a:spcPct val="20000"/>
        </a:spcBef>
        <a:spcAft>
          <a:spcPct val="0"/>
        </a:spcAft>
        <a:buClr>
          <a:schemeClr val="accent2"/>
        </a:buClr>
        <a:buSzPct val="125000"/>
        <a:buFont typeface="Arial" pitchFamily="34" charset="0"/>
        <a:buChar char="•"/>
        <a:defRPr b="1" kern="1200">
          <a:solidFill>
            <a:schemeClr val="tx2"/>
          </a:solidFill>
          <a:latin typeface="+mn-lt"/>
          <a:ea typeface="+mn-ea"/>
          <a:cs typeface="+mn-cs"/>
        </a:defRPr>
      </a:lvl1pPr>
      <a:lvl2pPr marL="742950" indent="-285750" algn="l" defTabSz="457200" rtl="0" fontAlgn="base">
        <a:spcBef>
          <a:spcPct val="20000"/>
        </a:spcBef>
        <a:spcAft>
          <a:spcPct val="0"/>
        </a:spcAft>
        <a:buClr>
          <a:schemeClr val="accent2"/>
        </a:buClr>
        <a:buFont typeface="Arial" pitchFamily="34" charset="0"/>
        <a:buChar char="–"/>
        <a:defRPr kern="1200">
          <a:solidFill>
            <a:schemeClr val="tx2"/>
          </a:solidFill>
          <a:latin typeface="+mn-lt"/>
          <a:ea typeface="+mn-ea"/>
          <a:cs typeface="+mn-cs"/>
        </a:defRPr>
      </a:lvl2pPr>
      <a:lvl3pPr marL="1143000" indent="-228600" algn="l" defTabSz="457200" rtl="0" fontAlgn="base">
        <a:spcBef>
          <a:spcPct val="20000"/>
        </a:spcBef>
        <a:spcAft>
          <a:spcPct val="0"/>
        </a:spcAft>
        <a:buClr>
          <a:schemeClr val="accent2"/>
        </a:buClr>
        <a:buFont typeface="Arial" pitchFamily="34" charset="0"/>
        <a:buChar char="•"/>
        <a:defRPr kern="1200">
          <a:solidFill>
            <a:schemeClr val="tx2"/>
          </a:solidFill>
          <a:latin typeface="+mn-lt"/>
          <a:ea typeface="+mn-ea"/>
          <a:cs typeface="+mn-cs"/>
        </a:defRPr>
      </a:lvl3pPr>
      <a:lvl4pPr marL="1600200" indent="-228600" algn="l" defTabSz="457200" rtl="0" fontAlgn="base">
        <a:spcBef>
          <a:spcPct val="20000"/>
        </a:spcBef>
        <a:spcAft>
          <a:spcPct val="0"/>
        </a:spcAft>
        <a:buClr>
          <a:schemeClr val="accent2"/>
        </a:buClr>
        <a:buFont typeface="Lucida Grande"/>
        <a:buChar char="-"/>
        <a:defRPr kern="1200">
          <a:solidFill>
            <a:schemeClr val="tx2"/>
          </a:solidFill>
          <a:latin typeface="+mn-lt"/>
          <a:ea typeface="+mn-ea"/>
          <a:cs typeface="+mn-cs"/>
        </a:defRPr>
      </a:lvl4pPr>
      <a:lvl5pPr marL="2057400" indent="-228600" algn="l" defTabSz="457200" rtl="0" fontAlgn="base">
        <a:spcBef>
          <a:spcPct val="20000"/>
        </a:spcBef>
        <a:spcAft>
          <a:spcPct val="0"/>
        </a:spcAft>
        <a:buFont typeface="Arial" pitchFamily="34" charset="0"/>
        <a:buChar char="•"/>
        <a:defRPr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12"/>
          <p:cNvSpPr>
            <a:spLocks noChangeArrowheads="1"/>
          </p:cNvSpPr>
          <p:nvPr/>
        </p:nvSpPr>
        <p:spPr bwMode="auto">
          <a:xfrm>
            <a:off x="0" y="0"/>
            <a:ext cx="9144000" cy="800100"/>
          </a:xfrm>
          <a:prstGeom prst="rect">
            <a:avLst/>
          </a:prstGeom>
          <a:solidFill>
            <a:srgbClr val="44687D"/>
          </a:solidFill>
          <a:ln>
            <a:noFill/>
          </a:ln>
          <a:extLst>
            <a:ext uri="{91240B29-F687-4F45-9708-019B960494DF}">
              <a14:hiddenLine xmlns:a14="http://schemas.microsoft.com/office/drawing/2010/main" w="10000" algn="ctr">
                <a:solidFill>
                  <a:srgbClr val="000000"/>
                </a:solidFill>
                <a:miter lim="800000"/>
                <a:headEnd/>
                <a:tailEnd/>
              </a14:hiddenLine>
            </a:ext>
          </a:extLst>
        </p:spPr>
        <p:txBody>
          <a:bodyPr anchor="ct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eaLnBrk="1" hangingPunct="1">
              <a:lnSpc>
                <a:spcPct val="100000"/>
              </a:lnSpc>
              <a:spcBef>
                <a:spcPct val="0"/>
              </a:spcBef>
              <a:buClrTx/>
              <a:buFontTx/>
              <a:buNone/>
            </a:pPr>
            <a:endParaRPr lang="en-US" altLang="en-US" sz="1800" b="0">
              <a:solidFill>
                <a:srgbClr val="FFFFFF"/>
              </a:solidFill>
            </a:endParaRPr>
          </a:p>
        </p:txBody>
      </p:sp>
      <p:sp>
        <p:nvSpPr>
          <p:cNvPr id="2" name="Title Placeholder 1"/>
          <p:cNvSpPr>
            <a:spLocks noGrp="1"/>
          </p:cNvSpPr>
          <p:nvPr>
            <p:ph type="title"/>
          </p:nvPr>
        </p:nvSpPr>
        <p:spPr>
          <a:xfrm>
            <a:off x="457200" y="0"/>
            <a:ext cx="7086600" cy="8001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6148" name="Text Placeholder 2"/>
          <p:cNvSpPr>
            <a:spLocks noGrp="1"/>
          </p:cNvSpPr>
          <p:nvPr>
            <p:ph type="body" idx="1"/>
          </p:nvPr>
        </p:nvSpPr>
        <p:spPr bwMode="auto">
          <a:xfrm>
            <a:off x="457200" y="1146175"/>
            <a:ext cx="8229600" cy="497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971550" cy="365125"/>
          </a:xfrm>
          <a:prstGeom prst="rect">
            <a:avLst/>
          </a:prstGeom>
        </p:spPr>
        <p:txBody>
          <a:bodyPr vert="horz" lIns="91440" tIns="45720" rIns="91440" bIns="45720" rtlCol="0" anchor="ctr"/>
          <a:lstStyle>
            <a:lvl1pPr algn="l" defTabSz="457200" fontAlgn="auto">
              <a:spcBef>
                <a:spcPts val="0"/>
              </a:spcBef>
              <a:spcAft>
                <a:spcPts val="0"/>
              </a:spcAft>
              <a:defRPr sz="800" b="0" smtClean="0">
                <a:solidFill>
                  <a:srgbClr val="343434"/>
                </a:solidFill>
                <a:latin typeface="Arial"/>
                <a:cs typeface="+mn-cs"/>
              </a:defRPr>
            </a:lvl1pPr>
          </a:lstStyle>
          <a:p>
            <a:pPr>
              <a:defRPr/>
            </a:pPr>
            <a:fld id="{1983EA36-5622-4DA7-AA87-0D3C0E33FA73}" type="datetime1">
              <a:rPr lang="en-US"/>
              <a:pPr>
                <a:defRPr/>
              </a:pPr>
              <a:t>9/26/2016</a:t>
            </a:fld>
            <a:endParaRPr lang="en-US" dirty="0"/>
          </a:p>
        </p:txBody>
      </p:sp>
      <p:sp>
        <p:nvSpPr>
          <p:cNvPr id="5" name="Footer Placeholder 4"/>
          <p:cNvSpPr>
            <a:spLocks noGrp="1"/>
          </p:cNvSpPr>
          <p:nvPr>
            <p:ph type="ftr" sz="quarter" idx="3"/>
          </p:nvPr>
        </p:nvSpPr>
        <p:spPr>
          <a:xfrm>
            <a:off x="1914525" y="6356350"/>
            <a:ext cx="5629275" cy="365125"/>
          </a:xfrm>
          <a:prstGeom prst="rect">
            <a:avLst/>
          </a:prstGeom>
        </p:spPr>
        <p:txBody>
          <a:bodyPr vert="horz" lIns="91440" tIns="45720" rIns="91440" bIns="45720" rtlCol="0" anchor="ctr"/>
          <a:lstStyle>
            <a:lvl1pPr algn="l" defTabSz="457200" fontAlgn="auto">
              <a:spcBef>
                <a:spcPts val="0"/>
              </a:spcBef>
              <a:spcAft>
                <a:spcPts val="0"/>
              </a:spcAft>
              <a:defRPr sz="800" b="0" dirty="0">
                <a:solidFill>
                  <a:srgbClr val="343434"/>
                </a:solidFill>
                <a:latin typeface="Arial"/>
                <a:cs typeface="+mn-cs"/>
              </a:defRPr>
            </a:lvl1pPr>
          </a:lstStyle>
          <a:p>
            <a:pPr>
              <a:defRPr/>
            </a:pPr>
            <a:endParaRPr lang="en-US"/>
          </a:p>
        </p:txBody>
      </p:sp>
      <p:sp>
        <p:nvSpPr>
          <p:cNvPr id="6" name="Slide Number Placeholder 5"/>
          <p:cNvSpPr>
            <a:spLocks noGrp="1"/>
          </p:cNvSpPr>
          <p:nvPr>
            <p:ph type="sldNum" sz="quarter" idx="4"/>
          </p:nvPr>
        </p:nvSpPr>
        <p:spPr>
          <a:xfrm>
            <a:off x="8105775" y="6356350"/>
            <a:ext cx="581025" cy="365125"/>
          </a:xfrm>
          <a:prstGeom prst="rect">
            <a:avLst/>
          </a:prstGeom>
        </p:spPr>
        <p:txBody>
          <a:bodyPr vert="horz" lIns="91440" tIns="45720" rIns="91440" bIns="45720" rtlCol="0" anchor="ctr"/>
          <a:lstStyle>
            <a:lvl1pPr algn="r" defTabSz="457200" fontAlgn="auto">
              <a:spcBef>
                <a:spcPts val="0"/>
              </a:spcBef>
              <a:spcAft>
                <a:spcPts val="0"/>
              </a:spcAft>
              <a:defRPr sz="800" b="0" smtClean="0">
                <a:solidFill>
                  <a:srgbClr val="343434"/>
                </a:solidFill>
                <a:latin typeface="Arial"/>
                <a:cs typeface="+mn-cs"/>
              </a:defRPr>
            </a:lvl1pPr>
          </a:lstStyle>
          <a:p>
            <a:pPr>
              <a:defRPr/>
            </a:pPr>
            <a:fld id="{8BE86F32-EB5B-4D4D-97AE-80A6C18B6C20}" type="slidenum">
              <a:rPr lang="en-US"/>
              <a:pPr>
                <a:defRPr/>
              </a:pPr>
              <a:t>‹#›</a:t>
            </a:fld>
            <a:endParaRPr lang="en-US"/>
          </a:p>
        </p:txBody>
      </p:sp>
      <p:sp>
        <p:nvSpPr>
          <p:cNvPr id="9" name="Rectangle 8"/>
          <p:cNvSpPr/>
          <p:nvPr/>
        </p:nvSpPr>
        <p:spPr>
          <a:xfrm>
            <a:off x="0" y="6754813"/>
            <a:ext cx="9144000" cy="10318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b="0" dirty="0">
              <a:solidFill>
                <a:prstClr val="white"/>
              </a:solidFill>
            </a:endParaRPr>
          </a:p>
        </p:txBody>
      </p:sp>
      <p:sp>
        <p:nvSpPr>
          <p:cNvPr id="6153" name="Freeform 13"/>
          <p:cNvSpPr>
            <a:spLocks/>
          </p:cNvSpPr>
          <p:nvPr/>
        </p:nvSpPr>
        <p:spPr bwMode="auto">
          <a:xfrm>
            <a:off x="7543800" y="228600"/>
            <a:ext cx="1600200" cy="685800"/>
          </a:xfrm>
          <a:custGeom>
            <a:avLst/>
            <a:gdLst>
              <a:gd name="T0" fmla="*/ 0 w 1953683"/>
              <a:gd name="T1" fmla="*/ 685800 h 1113366"/>
              <a:gd name="T2" fmla="*/ 227495 w 1953683"/>
              <a:gd name="T3" fmla="*/ 1460 h 1113366"/>
              <a:gd name="T4" fmla="*/ 1600200 w 1953683"/>
              <a:gd name="T5" fmla="*/ 0 h 1113366"/>
              <a:gd name="T6" fmla="*/ 1592884 w 1953683"/>
              <a:gd name="T7" fmla="*/ 685800 h 1113366"/>
              <a:gd name="T8" fmla="*/ 0 w 1953683"/>
              <a:gd name="T9" fmla="*/ 685800 h 11133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53683" h="1113366">
                <a:moveTo>
                  <a:pt x="0" y="1113366"/>
                </a:moveTo>
                <a:lnTo>
                  <a:pt x="277749" y="2370"/>
                </a:lnTo>
                <a:lnTo>
                  <a:pt x="1953683" y="0"/>
                </a:lnTo>
                <a:cubicBezTo>
                  <a:pt x="1950706" y="371122"/>
                  <a:pt x="1947728" y="742244"/>
                  <a:pt x="1944751" y="1113366"/>
                </a:cubicBezTo>
                <a:lnTo>
                  <a:pt x="0" y="1113366"/>
                </a:lnTo>
                <a:close/>
              </a:path>
            </a:pathLst>
          </a:custGeom>
          <a:solidFill>
            <a:srgbClr val="FFFFFF"/>
          </a:solidFill>
          <a:ln>
            <a:noFill/>
          </a:ln>
          <a:extLst>
            <a:ext uri="{91240B29-F687-4F45-9708-019B960494DF}">
              <a14:hiddenLine xmlns:a14="http://schemas.microsoft.com/office/drawing/2010/main" w="10000" cap="flat" cmpd="sng" algn="ctr">
                <a:solidFill>
                  <a:srgbClr val="000000"/>
                </a:solidFill>
                <a:prstDash val="solid"/>
                <a:round/>
                <a:headEnd/>
                <a:tailEnd/>
              </a14:hiddenLine>
            </a:ext>
          </a:extLst>
        </p:spPr>
        <p:txBody>
          <a:bodyPr anchor="ctr"/>
          <a:lstStyle/>
          <a:p>
            <a:endParaRPr lang="en-US"/>
          </a:p>
        </p:txBody>
      </p:sp>
      <p:pic>
        <p:nvPicPr>
          <p:cNvPr id="6154" name="Picture 14" descr="JGI_logo_stacked_RGB.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780338" y="287338"/>
            <a:ext cx="11303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85" r:id="rId1"/>
    <p:sldLayoutId id="2147484286" r:id="rId2"/>
    <p:sldLayoutId id="2147484287" r:id="rId3"/>
    <p:sldLayoutId id="2147484288" r:id="rId4"/>
    <p:sldLayoutId id="2147484289" r:id="rId5"/>
    <p:sldLayoutId id="2147484290" r:id="rId6"/>
    <p:sldLayoutId id="2147484291" r:id="rId7"/>
    <p:sldLayoutId id="2147484292" r:id="rId8"/>
  </p:sldLayoutIdLst>
  <p:hf hdr="0" ftr="0" dt="0"/>
  <p:txStyles>
    <p:titleStyle>
      <a:lvl1pPr algn="l" defTabSz="457200" rtl="0" fontAlgn="base">
        <a:spcBef>
          <a:spcPct val="0"/>
        </a:spcBef>
        <a:spcAft>
          <a:spcPct val="0"/>
        </a:spcAft>
        <a:defRPr sz="3200" b="1" kern="1200">
          <a:solidFill>
            <a:schemeClr val="bg1"/>
          </a:solidFill>
          <a:effectLst>
            <a:outerShdw blurRad="38100" dist="38100" dir="2700000" algn="tl">
              <a:srgbClr val="000000">
                <a:alpha val="43137"/>
              </a:srgbClr>
            </a:outerShdw>
          </a:effectLst>
          <a:latin typeface="+mj-lt"/>
          <a:ea typeface="+mj-ea"/>
          <a:cs typeface="+mj-cs"/>
        </a:defRPr>
      </a:lvl1pPr>
      <a:lvl2pPr algn="l" defTabSz="457200" rtl="0" fontAlgn="base">
        <a:spcBef>
          <a:spcPct val="0"/>
        </a:spcBef>
        <a:spcAft>
          <a:spcPct val="0"/>
        </a:spcAft>
        <a:defRPr sz="3200" b="1">
          <a:solidFill>
            <a:schemeClr val="bg1"/>
          </a:solidFill>
          <a:latin typeface="Arial" pitchFamily="34" charset="0"/>
        </a:defRPr>
      </a:lvl2pPr>
      <a:lvl3pPr algn="l" defTabSz="457200" rtl="0" fontAlgn="base">
        <a:spcBef>
          <a:spcPct val="0"/>
        </a:spcBef>
        <a:spcAft>
          <a:spcPct val="0"/>
        </a:spcAft>
        <a:defRPr sz="3200" b="1">
          <a:solidFill>
            <a:schemeClr val="bg1"/>
          </a:solidFill>
          <a:latin typeface="Arial" pitchFamily="34" charset="0"/>
        </a:defRPr>
      </a:lvl3pPr>
      <a:lvl4pPr algn="l" defTabSz="457200" rtl="0" fontAlgn="base">
        <a:spcBef>
          <a:spcPct val="0"/>
        </a:spcBef>
        <a:spcAft>
          <a:spcPct val="0"/>
        </a:spcAft>
        <a:defRPr sz="3200" b="1">
          <a:solidFill>
            <a:schemeClr val="bg1"/>
          </a:solidFill>
          <a:latin typeface="Arial" pitchFamily="34" charset="0"/>
        </a:defRPr>
      </a:lvl4pPr>
      <a:lvl5pPr algn="l" defTabSz="457200" rtl="0" fontAlgn="base">
        <a:spcBef>
          <a:spcPct val="0"/>
        </a:spcBef>
        <a:spcAft>
          <a:spcPct val="0"/>
        </a:spcAft>
        <a:defRPr sz="3200" b="1">
          <a:solidFill>
            <a:schemeClr val="bg1"/>
          </a:solidFill>
          <a:latin typeface="Arial" pitchFamily="34" charset="0"/>
        </a:defRPr>
      </a:lvl5pPr>
      <a:lvl6pPr marL="457200" algn="l" defTabSz="457200" rtl="0" fontAlgn="base">
        <a:spcBef>
          <a:spcPct val="0"/>
        </a:spcBef>
        <a:spcAft>
          <a:spcPct val="0"/>
        </a:spcAft>
        <a:defRPr sz="3200" b="1">
          <a:solidFill>
            <a:schemeClr val="bg1"/>
          </a:solidFill>
          <a:latin typeface="Arial" pitchFamily="34" charset="0"/>
        </a:defRPr>
      </a:lvl6pPr>
      <a:lvl7pPr marL="914400" algn="l" defTabSz="457200" rtl="0" fontAlgn="base">
        <a:spcBef>
          <a:spcPct val="0"/>
        </a:spcBef>
        <a:spcAft>
          <a:spcPct val="0"/>
        </a:spcAft>
        <a:defRPr sz="3200" b="1">
          <a:solidFill>
            <a:schemeClr val="bg1"/>
          </a:solidFill>
          <a:latin typeface="Arial" pitchFamily="34" charset="0"/>
        </a:defRPr>
      </a:lvl7pPr>
      <a:lvl8pPr marL="1371600" algn="l" defTabSz="457200" rtl="0" fontAlgn="base">
        <a:spcBef>
          <a:spcPct val="0"/>
        </a:spcBef>
        <a:spcAft>
          <a:spcPct val="0"/>
        </a:spcAft>
        <a:defRPr sz="3200" b="1">
          <a:solidFill>
            <a:schemeClr val="bg1"/>
          </a:solidFill>
          <a:latin typeface="Arial" pitchFamily="34" charset="0"/>
        </a:defRPr>
      </a:lvl8pPr>
      <a:lvl9pPr marL="1828800" algn="l" defTabSz="457200" rtl="0" fontAlgn="base">
        <a:spcBef>
          <a:spcPct val="0"/>
        </a:spcBef>
        <a:spcAft>
          <a:spcPct val="0"/>
        </a:spcAft>
        <a:defRPr sz="3200" b="1">
          <a:solidFill>
            <a:schemeClr val="bg1"/>
          </a:solidFill>
          <a:latin typeface="Arial" pitchFamily="34" charset="0"/>
        </a:defRPr>
      </a:lvl9pPr>
    </p:titleStyle>
    <p:bodyStyle>
      <a:lvl1pPr marL="342900" indent="-342900" algn="l" defTabSz="457200" rtl="0" fontAlgn="base">
        <a:spcBef>
          <a:spcPct val="20000"/>
        </a:spcBef>
        <a:spcAft>
          <a:spcPct val="0"/>
        </a:spcAft>
        <a:buClr>
          <a:schemeClr val="accent2"/>
        </a:buClr>
        <a:buSzPct val="125000"/>
        <a:buFont typeface="Arial" pitchFamily="34" charset="0"/>
        <a:buChar char="•"/>
        <a:defRPr b="1" kern="1200">
          <a:solidFill>
            <a:schemeClr val="tx2"/>
          </a:solidFill>
          <a:latin typeface="+mn-lt"/>
          <a:ea typeface="+mn-ea"/>
          <a:cs typeface="+mn-cs"/>
        </a:defRPr>
      </a:lvl1pPr>
      <a:lvl2pPr marL="742950" indent="-285750" algn="l" defTabSz="457200" rtl="0" fontAlgn="base">
        <a:spcBef>
          <a:spcPct val="20000"/>
        </a:spcBef>
        <a:spcAft>
          <a:spcPct val="0"/>
        </a:spcAft>
        <a:buClr>
          <a:schemeClr val="accent2"/>
        </a:buClr>
        <a:buFont typeface="Arial" pitchFamily="34" charset="0"/>
        <a:buChar char="–"/>
        <a:defRPr kern="1200">
          <a:solidFill>
            <a:schemeClr val="tx2"/>
          </a:solidFill>
          <a:latin typeface="+mn-lt"/>
          <a:ea typeface="+mn-ea"/>
          <a:cs typeface="+mn-cs"/>
        </a:defRPr>
      </a:lvl2pPr>
      <a:lvl3pPr marL="1143000" indent="-228600" algn="l" defTabSz="457200" rtl="0" fontAlgn="base">
        <a:spcBef>
          <a:spcPct val="20000"/>
        </a:spcBef>
        <a:spcAft>
          <a:spcPct val="0"/>
        </a:spcAft>
        <a:buClr>
          <a:schemeClr val="accent2"/>
        </a:buClr>
        <a:buFont typeface="Arial" pitchFamily="34" charset="0"/>
        <a:buChar char="•"/>
        <a:defRPr kern="1200">
          <a:solidFill>
            <a:schemeClr val="tx2"/>
          </a:solidFill>
          <a:latin typeface="+mn-lt"/>
          <a:ea typeface="+mn-ea"/>
          <a:cs typeface="+mn-cs"/>
        </a:defRPr>
      </a:lvl3pPr>
      <a:lvl4pPr marL="1600200" indent="-228600" algn="l" defTabSz="457200" rtl="0" fontAlgn="base">
        <a:spcBef>
          <a:spcPct val="20000"/>
        </a:spcBef>
        <a:spcAft>
          <a:spcPct val="0"/>
        </a:spcAft>
        <a:buClr>
          <a:schemeClr val="accent2"/>
        </a:buClr>
        <a:buFont typeface="Lucida Grande"/>
        <a:buChar char="-"/>
        <a:defRPr kern="1200">
          <a:solidFill>
            <a:schemeClr val="tx2"/>
          </a:solidFill>
          <a:latin typeface="+mn-lt"/>
          <a:ea typeface="+mn-ea"/>
          <a:cs typeface="+mn-cs"/>
        </a:defRPr>
      </a:lvl4pPr>
      <a:lvl5pPr marL="2057400" indent="-228600" algn="l" defTabSz="457200" rtl="0" fontAlgn="base">
        <a:spcBef>
          <a:spcPct val="20000"/>
        </a:spcBef>
        <a:spcAft>
          <a:spcPct val="0"/>
        </a:spcAft>
        <a:buFont typeface="Arial" pitchFamily="34" charset="0"/>
        <a:buChar char="•"/>
        <a:defRPr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12"/>
          <p:cNvSpPr>
            <a:spLocks noChangeArrowheads="1"/>
          </p:cNvSpPr>
          <p:nvPr/>
        </p:nvSpPr>
        <p:spPr bwMode="auto">
          <a:xfrm>
            <a:off x="0" y="0"/>
            <a:ext cx="9144000" cy="800100"/>
          </a:xfrm>
          <a:prstGeom prst="rect">
            <a:avLst/>
          </a:prstGeom>
          <a:solidFill>
            <a:srgbClr val="44687D"/>
          </a:solidFill>
          <a:ln>
            <a:noFill/>
          </a:ln>
          <a:extLst>
            <a:ext uri="{91240B29-F687-4F45-9708-019B960494DF}">
              <a14:hiddenLine xmlns:a14="http://schemas.microsoft.com/office/drawing/2010/main" w="10000" algn="ctr">
                <a:solidFill>
                  <a:srgbClr val="000000"/>
                </a:solidFill>
                <a:miter lim="800000"/>
                <a:headEnd/>
                <a:tailEnd/>
              </a14:hiddenLine>
            </a:ext>
          </a:extLst>
        </p:spPr>
        <p:txBody>
          <a:bodyPr anchor="ct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eaLnBrk="1" hangingPunct="1">
              <a:lnSpc>
                <a:spcPct val="100000"/>
              </a:lnSpc>
              <a:spcBef>
                <a:spcPct val="0"/>
              </a:spcBef>
              <a:buClrTx/>
              <a:buFontTx/>
              <a:buNone/>
            </a:pPr>
            <a:endParaRPr lang="en-US" altLang="en-US" sz="1800" b="0">
              <a:solidFill>
                <a:srgbClr val="FFFFFF"/>
              </a:solidFill>
            </a:endParaRPr>
          </a:p>
        </p:txBody>
      </p:sp>
      <p:sp>
        <p:nvSpPr>
          <p:cNvPr id="2" name="Title Placeholder 1"/>
          <p:cNvSpPr>
            <a:spLocks noGrp="1"/>
          </p:cNvSpPr>
          <p:nvPr>
            <p:ph type="title"/>
          </p:nvPr>
        </p:nvSpPr>
        <p:spPr>
          <a:xfrm>
            <a:off x="457200" y="0"/>
            <a:ext cx="7086600" cy="8001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7172" name="Text Placeholder 2"/>
          <p:cNvSpPr>
            <a:spLocks noGrp="1"/>
          </p:cNvSpPr>
          <p:nvPr>
            <p:ph type="body" idx="1"/>
          </p:nvPr>
        </p:nvSpPr>
        <p:spPr bwMode="auto">
          <a:xfrm>
            <a:off x="457200" y="1146175"/>
            <a:ext cx="8229600" cy="497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971550" cy="365125"/>
          </a:xfrm>
          <a:prstGeom prst="rect">
            <a:avLst/>
          </a:prstGeom>
        </p:spPr>
        <p:txBody>
          <a:bodyPr vert="horz" lIns="91440" tIns="45720" rIns="91440" bIns="45720" rtlCol="0" anchor="ctr"/>
          <a:lstStyle>
            <a:lvl1pPr algn="l" defTabSz="457200" fontAlgn="auto">
              <a:spcBef>
                <a:spcPts val="0"/>
              </a:spcBef>
              <a:spcAft>
                <a:spcPts val="0"/>
              </a:spcAft>
              <a:defRPr sz="800" b="0" smtClean="0">
                <a:solidFill>
                  <a:srgbClr val="343434"/>
                </a:solidFill>
                <a:latin typeface="Arial"/>
                <a:cs typeface="+mn-cs"/>
              </a:defRPr>
            </a:lvl1pPr>
          </a:lstStyle>
          <a:p>
            <a:pPr>
              <a:defRPr/>
            </a:pPr>
            <a:fld id="{588CA185-0C45-F145-A221-D3032A92A0CB}" type="datetime1">
              <a:rPr lang="en-US"/>
              <a:pPr>
                <a:defRPr/>
              </a:pPr>
              <a:t>9/26/2016</a:t>
            </a:fld>
            <a:endParaRPr lang="en-US" dirty="0"/>
          </a:p>
        </p:txBody>
      </p:sp>
      <p:sp>
        <p:nvSpPr>
          <p:cNvPr id="5" name="Footer Placeholder 4"/>
          <p:cNvSpPr>
            <a:spLocks noGrp="1"/>
          </p:cNvSpPr>
          <p:nvPr>
            <p:ph type="ftr" sz="quarter" idx="3"/>
          </p:nvPr>
        </p:nvSpPr>
        <p:spPr>
          <a:xfrm>
            <a:off x="1914525" y="6356350"/>
            <a:ext cx="5629275" cy="365125"/>
          </a:xfrm>
          <a:prstGeom prst="rect">
            <a:avLst/>
          </a:prstGeom>
        </p:spPr>
        <p:txBody>
          <a:bodyPr vert="horz" lIns="91440" tIns="45720" rIns="91440" bIns="45720" rtlCol="0" anchor="ctr"/>
          <a:lstStyle>
            <a:lvl1pPr algn="l" defTabSz="457200" fontAlgn="auto">
              <a:spcBef>
                <a:spcPts val="0"/>
              </a:spcBef>
              <a:spcAft>
                <a:spcPts val="0"/>
              </a:spcAft>
              <a:defRPr sz="800" b="0" dirty="0">
                <a:solidFill>
                  <a:srgbClr val="343434"/>
                </a:solidFill>
                <a:latin typeface="Arial"/>
                <a:cs typeface="+mn-cs"/>
              </a:defRPr>
            </a:lvl1pPr>
          </a:lstStyle>
          <a:p>
            <a:pPr>
              <a:defRPr/>
            </a:pPr>
            <a:endParaRPr lang="en-US"/>
          </a:p>
        </p:txBody>
      </p:sp>
      <p:sp>
        <p:nvSpPr>
          <p:cNvPr id="6" name="Slide Number Placeholder 5"/>
          <p:cNvSpPr>
            <a:spLocks noGrp="1"/>
          </p:cNvSpPr>
          <p:nvPr>
            <p:ph type="sldNum" sz="quarter" idx="4"/>
          </p:nvPr>
        </p:nvSpPr>
        <p:spPr>
          <a:xfrm>
            <a:off x="8105775" y="6356350"/>
            <a:ext cx="581025" cy="365125"/>
          </a:xfrm>
          <a:prstGeom prst="rect">
            <a:avLst/>
          </a:prstGeom>
        </p:spPr>
        <p:txBody>
          <a:bodyPr vert="horz" lIns="91440" tIns="45720" rIns="91440" bIns="45720" rtlCol="0" anchor="ctr"/>
          <a:lstStyle>
            <a:lvl1pPr algn="r" defTabSz="457200" fontAlgn="auto">
              <a:spcBef>
                <a:spcPts val="0"/>
              </a:spcBef>
              <a:spcAft>
                <a:spcPts val="0"/>
              </a:spcAft>
              <a:defRPr sz="800" b="0" smtClean="0">
                <a:solidFill>
                  <a:srgbClr val="343434"/>
                </a:solidFill>
                <a:latin typeface="Arial"/>
                <a:cs typeface="+mn-cs"/>
              </a:defRPr>
            </a:lvl1pPr>
          </a:lstStyle>
          <a:p>
            <a:pPr>
              <a:defRPr/>
            </a:pPr>
            <a:fld id="{57570E2C-A8AE-4538-890A-D3A5E13BFDD3}" type="slidenum">
              <a:rPr lang="en-US"/>
              <a:pPr>
                <a:defRPr/>
              </a:pPr>
              <a:t>‹#›</a:t>
            </a:fld>
            <a:endParaRPr lang="en-US"/>
          </a:p>
        </p:txBody>
      </p:sp>
      <p:sp>
        <p:nvSpPr>
          <p:cNvPr id="9" name="Rectangle 8"/>
          <p:cNvSpPr/>
          <p:nvPr/>
        </p:nvSpPr>
        <p:spPr>
          <a:xfrm>
            <a:off x="0" y="6754813"/>
            <a:ext cx="9144000" cy="10318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b="0" dirty="0">
              <a:solidFill>
                <a:prstClr val="white"/>
              </a:solidFill>
            </a:endParaRPr>
          </a:p>
        </p:txBody>
      </p:sp>
      <p:sp>
        <p:nvSpPr>
          <p:cNvPr id="7177" name="Freeform 13"/>
          <p:cNvSpPr>
            <a:spLocks/>
          </p:cNvSpPr>
          <p:nvPr/>
        </p:nvSpPr>
        <p:spPr bwMode="auto">
          <a:xfrm>
            <a:off x="7543800" y="228600"/>
            <a:ext cx="1600200" cy="685800"/>
          </a:xfrm>
          <a:custGeom>
            <a:avLst/>
            <a:gdLst>
              <a:gd name="T0" fmla="*/ 0 w 1953683"/>
              <a:gd name="T1" fmla="*/ 685800 h 1113366"/>
              <a:gd name="T2" fmla="*/ 227495 w 1953683"/>
              <a:gd name="T3" fmla="*/ 1460 h 1113366"/>
              <a:gd name="T4" fmla="*/ 1600200 w 1953683"/>
              <a:gd name="T5" fmla="*/ 0 h 1113366"/>
              <a:gd name="T6" fmla="*/ 1592884 w 1953683"/>
              <a:gd name="T7" fmla="*/ 685800 h 1113366"/>
              <a:gd name="T8" fmla="*/ 0 w 1953683"/>
              <a:gd name="T9" fmla="*/ 685800 h 11133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53683" h="1113366">
                <a:moveTo>
                  <a:pt x="0" y="1113366"/>
                </a:moveTo>
                <a:lnTo>
                  <a:pt x="277749" y="2370"/>
                </a:lnTo>
                <a:lnTo>
                  <a:pt x="1953683" y="0"/>
                </a:lnTo>
                <a:cubicBezTo>
                  <a:pt x="1950706" y="371122"/>
                  <a:pt x="1947728" y="742244"/>
                  <a:pt x="1944751" y="1113366"/>
                </a:cubicBezTo>
                <a:lnTo>
                  <a:pt x="0" y="1113366"/>
                </a:lnTo>
                <a:close/>
              </a:path>
            </a:pathLst>
          </a:custGeom>
          <a:solidFill>
            <a:srgbClr val="FFFFFF"/>
          </a:solidFill>
          <a:ln>
            <a:noFill/>
          </a:ln>
          <a:extLst>
            <a:ext uri="{91240B29-F687-4F45-9708-019B960494DF}">
              <a14:hiddenLine xmlns:a14="http://schemas.microsoft.com/office/drawing/2010/main" w="10000" cap="flat" cmpd="sng" algn="ctr">
                <a:solidFill>
                  <a:srgbClr val="000000"/>
                </a:solidFill>
                <a:prstDash val="solid"/>
                <a:round/>
                <a:headEnd/>
                <a:tailEnd/>
              </a14:hiddenLine>
            </a:ext>
          </a:extLst>
        </p:spPr>
        <p:txBody>
          <a:bodyPr anchor="ctr"/>
          <a:lstStyle/>
          <a:p>
            <a:endParaRPr lang="en-US"/>
          </a:p>
        </p:txBody>
      </p:sp>
      <p:pic>
        <p:nvPicPr>
          <p:cNvPr id="7178" name="Picture 14" descr="JGI_logo_stacked_RGB.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780338" y="287338"/>
            <a:ext cx="11303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93" r:id="rId1"/>
    <p:sldLayoutId id="2147484294" r:id="rId2"/>
    <p:sldLayoutId id="2147484295" r:id="rId3"/>
    <p:sldLayoutId id="2147484296" r:id="rId4"/>
    <p:sldLayoutId id="2147484297" r:id="rId5"/>
    <p:sldLayoutId id="2147484298" r:id="rId6"/>
    <p:sldLayoutId id="2147484299" r:id="rId7"/>
  </p:sldLayoutIdLst>
  <p:hf hdr="0"/>
  <p:txStyles>
    <p:titleStyle>
      <a:lvl1pPr algn="l" defTabSz="457200" rtl="0" fontAlgn="base">
        <a:spcBef>
          <a:spcPct val="0"/>
        </a:spcBef>
        <a:spcAft>
          <a:spcPct val="0"/>
        </a:spcAft>
        <a:defRPr sz="3200" b="1" kern="1200">
          <a:solidFill>
            <a:schemeClr val="bg1"/>
          </a:solidFill>
          <a:effectLst>
            <a:outerShdw blurRad="38100" dist="38100" dir="2700000" algn="tl">
              <a:srgbClr val="000000">
                <a:alpha val="43137"/>
              </a:srgbClr>
            </a:outerShdw>
          </a:effectLst>
          <a:latin typeface="+mj-lt"/>
          <a:ea typeface="+mj-ea"/>
          <a:cs typeface="+mj-cs"/>
        </a:defRPr>
      </a:lvl1pPr>
      <a:lvl2pPr algn="l" defTabSz="457200" rtl="0" fontAlgn="base">
        <a:spcBef>
          <a:spcPct val="0"/>
        </a:spcBef>
        <a:spcAft>
          <a:spcPct val="0"/>
        </a:spcAft>
        <a:defRPr sz="3200" b="1">
          <a:solidFill>
            <a:schemeClr val="bg1"/>
          </a:solidFill>
          <a:latin typeface="Arial" pitchFamily="34" charset="0"/>
        </a:defRPr>
      </a:lvl2pPr>
      <a:lvl3pPr algn="l" defTabSz="457200" rtl="0" fontAlgn="base">
        <a:spcBef>
          <a:spcPct val="0"/>
        </a:spcBef>
        <a:spcAft>
          <a:spcPct val="0"/>
        </a:spcAft>
        <a:defRPr sz="3200" b="1">
          <a:solidFill>
            <a:schemeClr val="bg1"/>
          </a:solidFill>
          <a:latin typeface="Arial" pitchFamily="34" charset="0"/>
        </a:defRPr>
      </a:lvl3pPr>
      <a:lvl4pPr algn="l" defTabSz="457200" rtl="0" fontAlgn="base">
        <a:spcBef>
          <a:spcPct val="0"/>
        </a:spcBef>
        <a:spcAft>
          <a:spcPct val="0"/>
        </a:spcAft>
        <a:defRPr sz="3200" b="1">
          <a:solidFill>
            <a:schemeClr val="bg1"/>
          </a:solidFill>
          <a:latin typeface="Arial" pitchFamily="34" charset="0"/>
        </a:defRPr>
      </a:lvl4pPr>
      <a:lvl5pPr algn="l" defTabSz="457200" rtl="0" fontAlgn="base">
        <a:spcBef>
          <a:spcPct val="0"/>
        </a:spcBef>
        <a:spcAft>
          <a:spcPct val="0"/>
        </a:spcAft>
        <a:defRPr sz="3200" b="1">
          <a:solidFill>
            <a:schemeClr val="bg1"/>
          </a:solidFill>
          <a:latin typeface="Arial" pitchFamily="34" charset="0"/>
        </a:defRPr>
      </a:lvl5pPr>
      <a:lvl6pPr marL="457200" algn="l" defTabSz="457200" rtl="0" fontAlgn="base">
        <a:spcBef>
          <a:spcPct val="0"/>
        </a:spcBef>
        <a:spcAft>
          <a:spcPct val="0"/>
        </a:spcAft>
        <a:defRPr sz="3200" b="1">
          <a:solidFill>
            <a:schemeClr val="bg1"/>
          </a:solidFill>
          <a:latin typeface="Arial" pitchFamily="34" charset="0"/>
        </a:defRPr>
      </a:lvl6pPr>
      <a:lvl7pPr marL="914400" algn="l" defTabSz="457200" rtl="0" fontAlgn="base">
        <a:spcBef>
          <a:spcPct val="0"/>
        </a:spcBef>
        <a:spcAft>
          <a:spcPct val="0"/>
        </a:spcAft>
        <a:defRPr sz="3200" b="1">
          <a:solidFill>
            <a:schemeClr val="bg1"/>
          </a:solidFill>
          <a:latin typeface="Arial" pitchFamily="34" charset="0"/>
        </a:defRPr>
      </a:lvl7pPr>
      <a:lvl8pPr marL="1371600" algn="l" defTabSz="457200" rtl="0" fontAlgn="base">
        <a:spcBef>
          <a:spcPct val="0"/>
        </a:spcBef>
        <a:spcAft>
          <a:spcPct val="0"/>
        </a:spcAft>
        <a:defRPr sz="3200" b="1">
          <a:solidFill>
            <a:schemeClr val="bg1"/>
          </a:solidFill>
          <a:latin typeface="Arial" pitchFamily="34" charset="0"/>
        </a:defRPr>
      </a:lvl8pPr>
      <a:lvl9pPr marL="1828800" algn="l" defTabSz="457200" rtl="0" fontAlgn="base">
        <a:spcBef>
          <a:spcPct val="0"/>
        </a:spcBef>
        <a:spcAft>
          <a:spcPct val="0"/>
        </a:spcAft>
        <a:defRPr sz="3200" b="1">
          <a:solidFill>
            <a:schemeClr val="bg1"/>
          </a:solidFill>
          <a:latin typeface="Arial" pitchFamily="34" charset="0"/>
        </a:defRPr>
      </a:lvl9pPr>
    </p:titleStyle>
    <p:bodyStyle>
      <a:lvl1pPr marL="342900" indent="-342900" algn="l" defTabSz="457200" rtl="0" fontAlgn="base">
        <a:spcBef>
          <a:spcPct val="20000"/>
        </a:spcBef>
        <a:spcAft>
          <a:spcPct val="0"/>
        </a:spcAft>
        <a:buClr>
          <a:schemeClr val="accent2"/>
        </a:buClr>
        <a:buSzPct val="125000"/>
        <a:buFont typeface="Arial" pitchFamily="34" charset="0"/>
        <a:buChar char="•"/>
        <a:defRPr b="1" kern="1200">
          <a:solidFill>
            <a:schemeClr val="tx2"/>
          </a:solidFill>
          <a:latin typeface="+mn-lt"/>
          <a:ea typeface="+mn-ea"/>
          <a:cs typeface="+mn-cs"/>
        </a:defRPr>
      </a:lvl1pPr>
      <a:lvl2pPr marL="742950" indent="-285750" algn="l" defTabSz="457200" rtl="0" fontAlgn="base">
        <a:spcBef>
          <a:spcPct val="20000"/>
        </a:spcBef>
        <a:spcAft>
          <a:spcPct val="0"/>
        </a:spcAft>
        <a:buClr>
          <a:schemeClr val="accent2"/>
        </a:buClr>
        <a:buFont typeface="Arial" pitchFamily="34" charset="0"/>
        <a:buChar char="–"/>
        <a:defRPr kern="1200">
          <a:solidFill>
            <a:schemeClr val="tx2"/>
          </a:solidFill>
          <a:latin typeface="+mn-lt"/>
          <a:ea typeface="+mn-ea"/>
          <a:cs typeface="+mn-cs"/>
        </a:defRPr>
      </a:lvl2pPr>
      <a:lvl3pPr marL="1143000" indent="-228600" algn="l" defTabSz="457200" rtl="0" fontAlgn="base">
        <a:spcBef>
          <a:spcPct val="20000"/>
        </a:spcBef>
        <a:spcAft>
          <a:spcPct val="0"/>
        </a:spcAft>
        <a:buClr>
          <a:schemeClr val="accent2"/>
        </a:buClr>
        <a:buFont typeface="Arial" pitchFamily="34" charset="0"/>
        <a:buChar char="•"/>
        <a:defRPr kern="1200">
          <a:solidFill>
            <a:schemeClr val="tx2"/>
          </a:solidFill>
          <a:latin typeface="+mn-lt"/>
          <a:ea typeface="+mn-ea"/>
          <a:cs typeface="+mn-cs"/>
        </a:defRPr>
      </a:lvl3pPr>
      <a:lvl4pPr marL="1600200" indent="-228600" algn="l" defTabSz="457200" rtl="0" fontAlgn="base">
        <a:spcBef>
          <a:spcPct val="20000"/>
        </a:spcBef>
        <a:spcAft>
          <a:spcPct val="0"/>
        </a:spcAft>
        <a:buClr>
          <a:schemeClr val="accent2"/>
        </a:buClr>
        <a:buFont typeface="Lucida Grande"/>
        <a:buChar char="-"/>
        <a:defRPr kern="1200">
          <a:solidFill>
            <a:schemeClr val="tx2"/>
          </a:solidFill>
          <a:latin typeface="+mn-lt"/>
          <a:ea typeface="+mn-ea"/>
          <a:cs typeface="+mn-cs"/>
        </a:defRPr>
      </a:lvl4pPr>
      <a:lvl5pPr marL="2057400" indent="-228600" algn="l" defTabSz="457200" rtl="0" fontAlgn="base">
        <a:spcBef>
          <a:spcPct val="20000"/>
        </a:spcBef>
        <a:spcAft>
          <a:spcPct val="0"/>
        </a:spcAft>
        <a:buFont typeface="Arial" pitchFamily="34" charset="0"/>
        <a:buChar char="•"/>
        <a:defRPr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12"/>
          <p:cNvSpPr>
            <a:spLocks noChangeArrowheads="1"/>
          </p:cNvSpPr>
          <p:nvPr/>
        </p:nvSpPr>
        <p:spPr bwMode="auto">
          <a:xfrm>
            <a:off x="0" y="0"/>
            <a:ext cx="9144000" cy="800100"/>
          </a:xfrm>
          <a:prstGeom prst="rect">
            <a:avLst/>
          </a:prstGeom>
          <a:solidFill>
            <a:srgbClr val="44687D"/>
          </a:solidFill>
          <a:ln>
            <a:noFill/>
          </a:ln>
          <a:extLst>
            <a:ext uri="{91240B29-F687-4F45-9708-019B960494DF}">
              <a14:hiddenLine xmlns:a14="http://schemas.microsoft.com/office/drawing/2010/main" w="10000" algn="ctr">
                <a:solidFill>
                  <a:srgbClr val="000000"/>
                </a:solidFill>
                <a:miter lim="800000"/>
                <a:headEnd/>
                <a:tailEnd/>
              </a14:hiddenLine>
            </a:ext>
          </a:extLst>
        </p:spPr>
        <p:txBody>
          <a:bodyPr anchor="ct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eaLnBrk="1" hangingPunct="1">
              <a:lnSpc>
                <a:spcPct val="100000"/>
              </a:lnSpc>
              <a:spcBef>
                <a:spcPct val="0"/>
              </a:spcBef>
              <a:buClrTx/>
              <a:buFontTx/>
              <a:buNone/>
            </a:pPr>
            <a:endParaRPr lang="en-US" altLang="en-US" sz="1800" b="0">
              <a:solidFill>
                <a:srgbClr val="FFFFFF"/>
              </a:solidFill>
            </a:endParaRPr>
          </a:p>
        </p:txBody>
      </p:sp>
      <p:sp>
        <p:nvSpPr>
          <p:cNvPr id="2" name="Title Placeholder 1"/>
          <p:cNvSpPr>
            <a:spLocks noGrp="1"/>
          </p:cNvSpPr>
          <p:nvPr>
            <p:ph type="title"/>
          </p:nvPr>
        </p:nvSpPr>
        <p:spPr>
          <a:xfrm>
            <a:off x="457200" y="0"/>
            <a:ext cx="7086600" cy="8001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8196" name="Text Placeholder 2"/>
          <p:cNvSpPr>
            <a:spLocks noGrp="1"/>
          </p:cNvSpPr>
          <p:nvPr>
            <p:ph type="body" idx="1"/>
          </p:nvPr>
        </p:nvSpPr>
        <p:spPr bwMode="auto">
          <a:xfrm>
            <a:off x="457200" y="1146175"/>
            <a:ext cx="8229600" cy="497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971550" cy="365125"/>
          </a:xfrm>
          <a:prstGeom prst="rect">
            <a:avLst/>
          </a:prstGeom>
        </p:spPr>
        <p:txBody>
          <a:bodyPr vert="horz" lIns="91440" tIns="45720" rIns="91440" bIns="45720" rtlCol="0" anchor="ctr"/>
          <a:lstStyle>
            <a:lvl1pPr algn="l" defTabSz="457200" fontAlgn="auto">
              <a:spcBef>
                <a:spcPts val="0"/>
              </a:spcBef>
              <a:spcAft>
                <a:spcPts val="0"/>
              </a:spcAft>
              <a:defRPr sz="800" b="0" smtClean="0">
                <a:solidFill>
                  <a:srgbClr val="343434"/>
                </a:solidFill>
                <a:latin typeface="Arial"/>
                <a:cs typeface="+mn-cs"/>
              </a:defRPr>
            </a:lvl1pPr>
          </a:lstStyle>
          <a:p>
            <a:pPr>
              <a:defRPr/>
            </a:pPr>
            <a:fld id="{588CA185-0C45-F145-A221-D3032A92A0CB}" type="datetime1">
              <a:rPr lang="en-US"/>
              <a:pPr>
                <a:defRPr/>
              </a:pPr>
              <a:t>9/26/2016</a:t>
            </a:fld>
            <a:endParaRPr lang="en-US" dirty="0"/>
          </a:p>
        </p:txBody>
      </p:sp>
      <p:sp>
        <p:nvSpPr>
          <p:cNvPr id="5" name="Footer Placeholder 4"/>
          <p:cNvSpPr>
            <a:spLocks noGrp="1"/>
          </p:cNvSpPr>
          <p:nvPr>
            <p:ph type="ftr" sz="quarter" idx="3"/>
          </p:nvPr>
        </p:nvSpPr>
        <p:spPr>
          <a:xfrm>
            <a:off x="1914525" y="6356350"/>
            <a:ext cx="5629275" cy="365125"/>
          </a:xfrm>
          <a:prstGeom prst="rect">
            <a:avLst/>
          </a:prstGeom>
        </p:spPr>
        <p:txBody>
          <a:bodyPr vert="horz" lIns="91440" tIns="45720" rIns="91440" bIns="45720" rtlCol="0" anchor="ctr"/>
          <a:lstStyle>
            <a:lvl1pPr algn="l" defTabSz="457200" fontAlgn="auto">
              <a:spcBef>
                <a:spcPts val="0"/>
              </a:spcBef>
              <a:spcAft>
                <a:spcPts val="0"/>
              </a:spcAft>
              <a:defRPr sz="800" b="0" dirty="0">
                <a:solidFill>
                  <a:srgbClr val="343434"/>
                </a:solidFill>
                <a:latin typeface="Arial"/>
                <a:cs typeface="+mn-cs"/>
              </a:defRPr>
            </a:lvl1pPr>
          </a:lstStyle>
          <a:p>
            <a:pPr>
              <a:defRPr/>
            </a:pPr>
            <a:endParaRPr lang="en-US"/>
          </a:p>
        </p:txBody>
      </p:sp>
      <p:sp>
        <p:nvSpPr>
          <p:cNvPr id="6" name="Slide Number Placeholder 5"/>
          <p:cNvSpPr>
            <a:spLocks noGrp="1"/>
          </p:cNvSpPr>
          <p:nvPr>
            <p:ph type="sldNum" sz="quarter" idx="4"/>
          </p:nvPr>
        </p:nvSpPr>
        <p:spPr>
          <a:xfrm>
            <a:off x="8105775" y="6356350"/>
            <a:ext cx="581025" cy="365125"/>
          </a:xfrm>
          <a:prstGeom prst="rect">
            <a:avLst/>
          </a:prstGeom>
        </p:spPr>
        <p:txBody>
          <a:bodyPr vert="horz" lIns="91440" tIns="45720" rIns="91440" bIns="45720" rtlCol="0" anchor="ctr"/>
          <a:lstStyle>
            <a:lvl1pPr algn="r" defTabSz="457200" fontAlgn="auto">
              <a:spcBef>
                <a:spcPts val="0"/>
              </a:spcBef>
              <a:spcAft>
                <a:spcPts val="0"/>
              </a:spcAft>
              <a:defRPr sz="800" b="0" smtClean="0">
                <a:solidFill>
                  <a:srgbClr val="343434"/>
                </a:solidFill>
                <a:latin typeface="Arial"/>
                <a:cs typeface="+mn-cs"/>
              </a:defRPr>
            </a:lvl1pPr>
          </a:lstStyle>
          <a:p>
            <a:pPr>
              <a:defRPr/>
            </a:pPr>
            <a:fld id="{18BDE403-8B0C-4AF7-9605-F3EB924B59D3}" type="slidenum">
              <a:rPr lang="en-US"/>
              <a:pPr>
                <a:defRPr/>
              </a:pPr>
              <a:t>‹#›</a:t>
            </a:fld>
            <a:endParaRPr lang="en-US"/>
          </a:p>
        </p:txBody>
      </p:sp>
      <p:sp>
        <p:nvSpPr>
          <p:cNvPr id="9" name="Rectangle 8"/>
          <p:cNvSpPr/>
          <p:nvPr/>
        </p:nvSpPr>
        <p:spPr>
          <a:xfrm>
            <a:off x="0" y="6754813"/>
            <a:ext cx="9144000" cy="10318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b="0" dirty="0">
              <a:solidFill>
                <a:prstClr val="white"/>
              </a:solidFill>
            </a:endParaRPr>
          </a:p>
        </p:txBody>
      </p:sp>
      <p:sp>
        <p:nvSpPr>
          <p:cNvPr id="8201" name="Freeform 13"/>
          <p:cNvSpPr>
            <a:spLocks/>
          </p:cNvSpPr>
          <p:nvPr/>
        </p:nvSpPr>
        <p:spPr bwMode="auto">
          <a:xfrm>
            <a:off x="7543800" y="228600"/>
            <a:ext cx="1600200" cy="685800"/>
          </a:xfrm>
          <a:custGeom>
            <a:avLst/>
            <a:gdLst>
              <a:gd name="T0" fmla="*/ 0 w 1953683"/>
              <a:gd name="T1" fmla="*/ 685800 h 1113366"/>
              <a:gd name="T2" fmla="*/ 227495 w 1953683"/>
              <a:gd name="T3" fmla="*/ 1460 h 1113366"/>
              <a:gd name="T4" fmla="*/ 1600200 w 1953683"/>
              <a:gd name="T5" fmla="*/ 0 h 1113366"/>
              <a:gd name="T6" fmla="*/ 1592884 w 1953683"/>
              <a:gd name="T7" fmla="*/ 685800 h 1113366"/>
              <a:gd name="T8" fmla="*/ 0 w 1953683"/>
              <a:gd name="T9" fmla="*/ 685800 h 11133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53683" h="1113366">
                <a:moveTo>
                  <a:pt x="0" y="1113366"/>
                </a:moveTo>
                <a:lnTo>
                  <a:pt x="277749" y="2370"/>
                </a:lnTo>
                <a:lnTo>
                  <a:pt x="1953683" y="0"/>
                </a:lnTo>
                <a:cubicBezTo>
                  <a:pt x="1950706" y="371122"/>
                  <a:pt x="1947728" y="742244"/>
                  <a:pt x="1944751" y="1113366"/>
                </a:cubicBezTo>
                <a:lnTo>
                  <a:pt x="0" y="1113366"/>
                </a:lnTo>
                <a:close/>
              </a:path>
            </a:pathLst>
          </a:custGeom>
          <a:solidFill>
            <a:srgbClr val="FFFFFF"/>
          </a:solidFill>
          <a:ln>
            <a:noFill/>
          </a:ln>
          <a:extLst>
            <a:ext uri="{91240B29-F687-4F45-9708-019B960494DF}">
              <a14:hiddenLine xmlns:a14="http://schemas.microsoft.com/office/drawing/2010/main" w="10000" cap="flat" cmpd="sng" algn="ctr">
                <a:solidFill>
                  <a:srgbClr val="000000"/>
                </a:solidFill>
                <a:prstDash val="solid"/>
                <a:round/>
                <a:headEnd/>
                <a:tailEnd/>
              </a14:hiddenLine>
            </a:ext>
          </a:extLst>
        </p:spPr>
        <p:txBody>
          <a:bodyPr anchor="ctr"/>
          <a:lstStyle/>
          <a:p>
            <a:endParaRPr lang="en-US"/>
          </a:p>
        </p:txBody>
      </p:sp>
      <p:pic>
        <p:nvPicPr>
          <p:cNvPr id="8202" name="Picture 14" descr="JGI_logo_stacked_RGB.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780338" y="287338"/>
            <a:ext cx="11303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00" r:id="rId1"/>
    <p:sldLayoutId id="2147484301" r:id="rId2"/>
    <p:sldLayoutId id="2147484302" r:id="rId3"/>
    <p:sldLayoutId id="2147484303" r:id="rId4"/>
    <p:sldLayoutId id="2147484304" r:id="rId5"/>
    <p:sldLayoutId id="2147484305" r:id="rId6"/>
    <p:sldLayoutId id="2147484306" r:id="rId7"/>
  </p:sldLayoutIdLst>
  <p:hf hdr="0"/>
  <p:txStyles>
    <p:titleStyle>
      <a:lvl1pPr algn="l" defTabSz="457200" rtl="0" fontAlgn="base">
        <a:spcBef>
          <a:spcPct val="0"/>
        </a:spcBef>
        <a:spcAft>
          <a:spcPct val="0"/>
        </a:spcAft>
        <a:defRPr sz="3200" b="1" kern="1200">
          <a:solidFill>
            <a:schemeClr val="bg1"/>
          </a:solidFill>
          <a:effectLst>
            <a:outerShdw blurRad="38100" dist="38100" dir="2700000" algn="tl">
              <a:srgbClr val="000000">
                <a:alpha val="43137"/>
              </a:srgbClr>
            </a:outerShdw>
          </a:effectLst>
          <a:latin typeface="+mj-lt"/>
          <a:ea typeface="+mj-ea"/>
          <a:cs typeface="+mj-cs"/>
        </a:defRPr>
      </a:lvl1pPr>
      <a:lvl2pPr algn="l" defTabSz="457200" rtl="0" fontAlgn="base">
        <a:spcBef>
          <a:spcPct val="0"/>
        </a:spcBef>
        <a:spcAft>
          <a:spcPct val="0"/>
        </a:spcAft>
        <a:defRPr sz="3200" b="1">
          <a:solidFill>
            <a:schemeClr val="bg1"/>
          </a:solidFill>
          <a:latin typeface="Arial" pitchFamily="34" charset="0"/>
        </a:defRPr>
      </a:lvl2pPr>
      <a:lvl3pPr algn="l" defTabSz="457200" rtl="0" fontAlgn="base">
        <a:spcBef>
          <a:spcPct val="0"/>
        </a:spcBef>
        <a:spcAft>
          <a:spcPct val="0"/>
        </a:spcAft>
        <a:defRPr sz="3200" b="1">
          <a:solidFill>
            <a:schemeClr val="bg1"/>
          </a:solidFill>
          <a:latin typeface="Arial" pitchFamily="34" charset="0"/>
        </a:defRPr>
      </a:lvl3pPr>
      <a:lvl4pPr algn="l" defTabSz="457200" rtl="0" fontAlgn="base">
        <a:spcBef>
          <a:spcPct val="0"/>
        </a:spcBef>
        <a:spcAft>
          <a:spcPct val="0"/>
        </a:spcAft>
        <a:defRPr sz="3200" b="1">
          <a:solidFill>
            <a:schemeClr val="bg1"/>
          </a:solidFill>
          <a:latin typeface="Arial" pitchFamily="34" charset="0"/>
        </a:defRPr>
      </a:lvl4pPr>
      <a:lvl5pPr algn="l" defTabSz="457200" rtl="0" fontAlgn="base">
        <a:spcBef>
          <a:spcPct val="0"/>
        </a:spcBef>
        <a:spcAft>
          <a:spcPct val="0"/>
        </a:spcAft>
        <a:defRPr sz="3200" b="1">
          <a:solidFill>
            <a:schemeClr val="bg1"/>
          </a:solidFill>
          <a:latin typeface="Arial" pitchFamily="34" charset="0"/>
        </a:defRPr>
      </a:lvl5pPr>
      <a:lvl6pPr marL="457200" algn="l" defTabSz="457200" rtl="0" fontAlgn="base">
        <a:spcBef>
          <a:spcPct val="0"/>
        </a:spcBef>
        <a:spcAft>
          <a:spcPct val="0"/>
        </a:spcAft>
        <a:defRPr sz="3200" b="1">
          <a:solidFill>
            <a:schemeClr val="bg1"/>
          </a:solidFill>
          <a:latin typeface="Arial" pitchFamily="34" charset="0"/>
        </a:defRPr>
      </a:lvl6pPr>
      <a:lvl7pPr marL="914400" algn="l" defTabSz="457200" rtl="0" fontAlgn="base">
        <a:spcBef>
          <a:spcPct val="0"/>
        </a:spcBef>
        <a:spcAft>
          <a:spcPct val="0"/>
        </a:spcAft>
        <a:defRPr sz="3200" b="1">
          <a:solidFill>
            <a:schemeClr val="bg1"/>
          </a:solidFill>
          <a:latin typeface="Arial" pitchFamily="34" charset="0"/>
        </a:defRPr>
      </a:lvl7pPr>
      <a:lvl8pPr marL="1371600" algn="l" defTabSz="457200" rtl="0" fontAlgn="base">
        <a:spcBef>
          <a:spcPct val="0"/>
        </a:spcBef>
        <a:spcAft>
          <a:spcPct val="0"/>
        </a:spcAft>
        <a:defRPr sz="3200" b="1">
          <a:solidFill>
            <a:schemeClr val="bg1"/>
          </a:solidFill>
          <a:latin typeface="Arial" pitchFamily="34" charset="0"/>
        </a:defRPr>
      </a:lvl8pPr>
      <a:lvl9pPr marL="1828800" algn="l" defTabSz="457200" rtl="0" fontAlgn="base">
        <a:spcBef>
          <a:spcPct val="0"/>
        </a:spcBef>
        <a:spcAft>
          <a:spcPct val="0"/>
        </a:spcAft>
        <a:defRPr sz="3200" b="1">
          <a:solidFill>
            <a:schemeClr val="bg1"/>
          </a:solidFill>
          <a:latin typeface="Arial" pitchFamily="34" charset="0"/>
        </a:defRPr>
      </a:lvl9pPr>
    </p:titleStyle>
    <p:bodyStyle>
      <a:lvl1pPr marL="342900" indent="-342900" algn="l" defTabSz="457200" rtl="0" fontAlgn="base">
        <a:spcBef>
          <a:spcPct val="20000"/>
        </a:spcBef>
        <a:spcAft>
          <a:spcPct val="0"/>
        </a:spcAft>
        <a:buClr>
          <a:schemeClr val="accent2"/>
        </a:buClr>
        <a:buSzPct val="125000"/>
        <a:buFont typeface="Arial" pitchFamily="34" charset="0"/>
        <a:buChar char="•"/>
        <a:defRPr b="1" kern="1200">
          <a:solidFill>
            <a:schemeClr val="tx2"/>
          </a:solidFill>
          <a:latin typeface="+mn-lt"/>
          <a:ea typeface="+mn-ea"/>
          <a:cs typeface="+mn-cs"/>
        </a:defRPr>
      </a:lvl1pPr>
      <a:lvl2pPr marL="742950" indent="-285750" algn="l" defTabSz="457200" rtl="0" fontAlgn="base">
        <a:spcBef>
          <a:spcPct val="20000"/>
        </a:spcBef>
        <a:spcAft>
          <a:spcPct val="0"/>
        </a:spcAft>
        <a:buClr>
          <a:schemeClr val="accent2"/>
        </a:buClr>
        <a:buFont typeface="Arial" pitchFamily="34" charset="0"/>
        <a:buChar char="–"/>
        <a:defRPr kern="1200">
          <a:solidFill>
            <a:schemeClr val="tx2"/>
          </a:solidFill>
          <a:latin typeface="+mn-lt"/>
          <a:ea typeface="+mn-ea"/>
          <a:cs typeface="+mn-cs"/>
        </a:defRPr>
      </a:lvl2pPr>
      <a:lvl3pPr marL="1143000" indent="-228600" algn="l" defTabSz="457200" rtl="0" fontAlgn="base">
        <a:spcBef>
          <a:spcPct val="20000"/>
        </a:spcBef>
        <a:spcAft>
          <a:spcPct val="0"/>
        </a:spcAft>
        <a:buClr>
          <a:schemeClr val="accent2"/>
        </a:buClr>
        <a:buFont typeface="Arial" pitchFamily="34" charset="0"/>
        <a:buChar char="•"/>
        <a:defRPr kern="1200">
          <a:solidFill>
            <a:schemeClr val="tx2"/>
          </a:solidFill>
          <a:latin typeface="+mn-lt"/>
          <a:ea typeface="+mn-ea"/>
          <a:cs typeface="+mn-cs"/>
        </a:defRPr>
      </a:lvl3pPr>
      <a:lvl4pPr marL="1600200" indent="-228600" algn="l" defTabSz="457200" rtl="0" fontAlgn="base">
        <a:spcBef>
          <a:spcPct val="20000"/>
        </a:spcBef>
        <a:spcAft>
          <a:spcPct val="0"/>
        </a:spcAft>
        <a:buClr>
          <a:schemeClr val="accent2"/>
        </a:buClr>
        <a:buFont typeface="Lucida Grande"/>
        <a:buChar char="-"/>
        <a:defRPr kern="1200">
          <a:solidFill>
            <a:schemeClr val="tx2"/>
          </a:solidFill>
          <a:latin typeface="+mn-lt"/>
          <a:ea typeface="+mn-ea"/>
          <a:cs typeface="+mn-cs"/>
        </a:defRPr>
      </a:lvl4pPr>
      <a:lvl5pPr marL="2057400" indent="-228600" algn="l" defTabSz="457200" rtl="0" fontAlgn="base">
        <a:spcBef>
          <a:spcPct val="20000"/>
        </a:spcBef>
        <a:spcAft>
          <a:spcPct val="0"/>
        </a:spcAft>
        <a:buFont typeface="Arial" pitchFamily="34" charset="0"/>
        <a:buChar char="•"/>
        <a:defRPr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10" descr="BioSciences_logo_RGB.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86700" y="46038"/>
            <a:ext cx="1189038"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Title Placeholder 1"/>
          <p:cNvSpPr>
            <a:spLocks noGrp="1"/>
          </p:cNvSpPr>
          <p:nvPr>
            <p:ph type="title"/>
          </p:nvPr>
        </p:nvSpPr>
        <p:spPr bwMode="auto">
          <a:xfrm>
            <a:off x="0" y="33338"/>
            <a:ext cx="7108825"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9220" name="Text Placeholder 2"/>
          <p:cNvSpPr>
            <a:spLocks noGrp="1"/>
          </p:cNvSpPr>
          <p:nvPr>
            <p:ph type="body" idx="1"/>
          </p:nvPr>
        </p:nvSpPr>
        <p:spPr bwMode="auto">
          <a:xfrm>
            <a:off x="0" y="995363"/>
            <a:ext cx="9144000" cy="586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6" name="Slide Number Placeholder 5"/>
          <p:cNvSpPr>
            <a:spLocks noGrp="1"/>
          </p:cNvSpPr>
          <p:nvPr>
            <p:ph type="sldNum" sz="quarter" idx="4"/>
          </p:nvPr>
        </p:nvSpPr>
        <p:spPr>
          <a:xfrm>
            <a:off x="8507413" y="6492875"/>
            <a:ext cx="636587" cy="365125"/>
          </a:xfrm>
          <a:prstGeom prst="rect">
            <a:avLst/>
          </a:prstGeom>
        </p:spPr>
        <p:txBody>
          <a:bodyPr vert="horz" lIns="91440" tIns="45720" rIns="91440" bIns="45720" rtlCol="0" anchor="b" anchorCtr="0"/>
          <a:lstStyle>
            <a:lvl1pPr algn="r" defTabSz="457200" fontAlgn="auto">
              <a:spcBef>
                <a:spcPts val="0"/>
              </a:spcBef>
              <a:spcAft>
                <a:spcPts val="0"/>
              </a:spcAft>
              <a:defRPr sz="1200" b="0" smtClean="0">
                <a:solidFill>
                  <a:srgbClr val="000090"/>
                </a:solidFill>
                <a:latin typeface="Century Gothic"/>
                <a:cs typeface="+mn-cs"/>
              </a:defRPr>
            </a:lvl1pPr>
          </a:lstStyle>
          <a:p>
            <a:pPr>
              <a:defRPr/>
            </a:pPr>
            <a:fld id="{249DA67F-2C37-4CCD-A72E-9B1D0D7D033B}" type="slidenum">
              <a:rPr lang="en-US"/>
              <a:pPr>
                <a:defRPr/>
              </a:pPr>
              <a:t>‹#›</a:t>
            </a:fld>
            <a:endParaRPr lang="en-US"/>
          </a:p>
        </p:txBody>
      </p:sp>
      <p:pic>
        <p:nvPicPr>
          <p:cNvPr id="9222" name="Picture 6" descr="JGI_indicia_RGB.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350250" y="500063"/>
            <a:ext cx="7207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07" r:id="rId1"/>
    <p:sldLayoutId id="2147484308" r:id="rId2"/>
    <p:sldLayoutId id="2147484309" r:id="rId3"/>
    <p:sldLayoutId id="2147484310" r:id="rId4"/>
  </p:sldLayoutIdLst>
  <p:hf sldNum="0" hdr="0" ftr="0" dt="0"/>
  <p:txStyles>
    <p:titleStyle>
      <a:lvl1pPr algn="l" rtl="0" fontAlgn="base">
        <a:spcBef>
          <a:spcPct val="0"/>
        </a:spcBef>
        <a:spcAft>
          <a:spcPct val="0"/>
        </a:spcAft>
        <a:defRPr sz="2800" kern="1200">
          <a:solidFill>
            <a:schemeClr val="tx1"/>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2800">
          <a:solidFill>
            <a:schemeClr val="tx1"/>
          </a:solidFill>
          <a:latin typeface="Arial" pitchFamily="34" charset="0"/>
          <a:cs typeface="Arial" pitchFamily="34" charset="0"/>
        </a:defRPr>
      </a:lvl2pPr>
      <a:lvl3pPr algn="l" rtl="0" fontAlgn="base">
        <a:spcBef>
          <a:spcPct val="0"/>
        </a:spcBef>
        <a:spcAft>
          <a:spcPct val="0"/>
        </a:spcAft>
        <a:defRPr sz="2800">
          <a:solidFill>
            <a:schemeClr val="tx1"/>
          </a:solidFill>
          <a:latin typeface="Arial" pitchFamily="34" charset="0"/>
          <a:cs typeface="Arial" pitchFamily="34" charset="0"/>
        </a:defRPr>
      </a:lvl3pPr>
      <a:lvl4pPr algn="l" rtl="0" fontAlgn="base">
        <a:spcBef>
          <a:spcPct val="0"/>
        </a:spcBef>
        <a:spcAft>
          <a:spcPct val="0"/>
        </a:spcAft>
        <a:defRPr sz="2800">
          <a:solidFill>
            <a:schemeClr val="tx1"/>
          </a:solidFill>
          <a:latin typeface="Arial" pitchFamily="34" charset="0"/>
          <a:cs typeface="Arial" pitchFamily="34" charset="0"/>
        </a:defRPr>
      </a:lvl4pPr>
      <a:lvl5pPr algn="l" rtl="0" fontAlgn="base">
        <a:spcBef>
          <a:spcPct val="0"/>
        </a:spcBef>
        <a:spcAft>
          <a:spcPct val="0"/>
        </a:spcAft>
        <a:defRPr sz="2800">
          <a:solidFill>
            <a:schemeClr val="tx1"/>
          </a:solidFill>
          <a:latin typeface="Arial" pitchFamily="34" charset="0"/>
          <a:cs typeface="Arial"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3050" algn="l" rtl="0" fontAlgn="base">
        <a:spcBef>
          <a:spcPct val="20000"/>
        </a:spcBef>
        <a:spcAft>
          <a:spcPct val="0"/>
        </a:spcAft>
        <a:buSzPct val="100000"/>
        <a:buFont typeface="Wingdings" pitchFamily="2" charset="2"/>
        <a:buChar char="§"/>
        <a:defRPr sz="2400" kern="1200">
          <a:solidFill>
            <a:schemeClr val="tx2"/>
          </a:solidFill>
          <a:latin typeface="Arial" panose="020B0604020202020204" pitchFamily="34" charset="0"/>
          <a:ea typeface="+mn-ea"/>
          <a:cs typeface="Arial" panose="020B0604020202020204" pitchFamily="34" charset="0"/>
        </a:defRPr>
      </a:lvl1pPr>
      <a:lvl2pPr marL="639763" indent="-273050" algn="l" rtl="0" fontAlgn="base">
        <a:spcBef>
          <a:spcPct val="20000"/>
        </a:spcBef>
        <a:spcAft>
          <a:spcPct val="0"/>
        </a:spcAft>
        <a:buSzPct val="100000"/>
        <a:buFont typeface="Wingdings" pitchFamily="2" charset="2"/>
        <a:buChar char="§"/>
        <a:defRPr sz="2200" kern="1200">
          <a:solidFill>
            <a:schemeClr val="tx2"/>
          </a:solidFill>
          <a:latin typeface="Arial" panose="020B0604020202020204" pitchFamily="34" charset="0"/>
          <a:ea typeface="+mn-ea"/>
          <a:cs typeface="Arial" panose="020B0604020202020204" pitchFamily="34" charset="0"/>
        </a:defRPr>
      </a:lvl2pPr>
      <a:lvl3pPr marL="914400" indent="-228600" algn="l" rtl="0" fontAlgn="base">
        <a:spcBef>
          <a:spcPct val="20000"/>
        </a:spcBef>
        <a:spcAft>
          <a:spcPct val="0"/>
        </a:spcAft>
        <a:buSzPct val="100000"/>
        <a:buFont typeface="Wingdings" pitchFamily="2" charset="2"/>
        <a:buChar char="§"/>
        <a:defRPr sz="2000" kern="1200">
          <a:solidFill>
            <a:schemeClr val="tx2"/>
          </a:solidFill>
          <a:latin typeface="Arial" panose="020B0604020202020204" pitchFamily="34" charset="0"/>
          <a:ea typeface="+mn-ea"/>
          <a:cs typeface="Arial" panose="020B0604020202020204" pitchFamily="34" charset="0"/>
        </a:defRPr>
      </a:lvl3pPr>
      <a:lvl4pPr marL="1123950" indent="-228600" algn="l" rtl="0" fontAlgn="base">
        <a:spcBef>
          <a:spcPct val="20000"/>
        </a:spcBef>
        <a:spcAft>
          <a:spcPct val="0"/>
        </a:spcAft>
        <a:buSzPct val="100000"/>
        <a:buFont typeface="Wingdings" pitchFamily="2" charset="2"/>
        <a:buChar char="§"/>
        <a:defRPr kern="1200">
          <a:solidFill>
            <a:schemeClr val="tx2"/>
          </a:solidFill>
          <a:latin typeface="Arial" panose="020B0604020202020204" pitchFamily="34" charset="0"/>
          <a:ea typeface="+mn-ea"/>
          <a:cs typeface="Arial" panose="020B0604020202020204" pitchFamily="34" charset="0"/>
        </a:defRPr>
      </a:lvl4pPr>
      <a:lvl5pPr marL="1325563" indent="-228600" algn="l" rtl="0" fontAlgn="base">
        <a:spcBef>
          <a:spcPct val="20000"/>
        </a:spcBef>
        <a:spcAft>
          <a:spcPct val="0"/>
        </a:spcAft>
        <a:buSzPct val="100000"/>
        <a:buFont typeface="Wingdings" pitchFamily="2" charset="2"/>
        <a:buChar char="§"/>
        <a:defRPr sz="1600" kern="1200">
          <a:solidFill>
            <a:schemeClr val="tx2"/>
          </a:solidFill>
          <a:latin typeface="Arial" panose="020B0604020202020204" pitchFamily="34" charset="0"/>
          <a:ea typeface="+mn-ea"/>
          <a:cs typeface="Arial" panose="020B0604020202020204" pitchFamily="34" charset="0"/>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0.xml"/></Relationships>
</file>

<file path=ppt/slides/_rels/slide1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0.xml"/><Relationship Id="rId1" Type="http://schemas.openxmlformats.org/officeDocument/2006/relationships/slideLayout" Target="../slideLayouts/slideLayout61.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jpe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80.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61.xml"/><Relationship Id="rId5" Type="http://schemas.openxmlformats.org/officeDocument/2006/relationships/chart" Target="../charts/chart5.xml"/><Relationship Id="rId4" Type="http://schemas.openxmlformats.org/officeDocument/2006/relationships/chart" Target="../charts/chart4.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61.xml"/><Relationship Id="rId6" Type="http://schemas.openxmlformats.org/officeDocument/2006/relationships/image" Target="../media/image9.jpeg"/><Relationship Id="rId5" Type="http://schemas.openxmlformats.org/officeDocument/2006/relationships/image" Target="../media/image52.jpeg"/><Relationship Id="rId4" Type="http://schemas.openxmlformats.org/officeDocument/2006/relationships/image" Target="../media/image51.jpeg"/></Relationships>
</file>

<file path=ppt/slides/_rels/slide1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4.xml"/><Relationship Id="rId1" Type="http://schemas.openxmlformats.org/officeDocument/2006/relationships/slideLayout" Target="../slideLayouts/slideLayout61.xml"/><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98.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61.xml"/><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0.xml"/></Relationships>
</file>

<file path=ppt/slides/_rels/slide2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0.xml"/><Relationship Id="rId1" Type="http://schemas.openxmlformats.org/officeDocument/2006/relationships/slideLayout" Target="../slideLayouts/slideLayout95.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95.xml"/></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2.xml"/><Relationship Id="rId1" Type="http://schemas.openxmlformats.org/officeDocument/2006/relationships/slideLayout" Target="../slideLayouts/slideLayout95.xml"/><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69.xml"/><Relationship Id="rId5" Type="http://schemas.openxmlformats.org/officeDocument/2006/relationships/image" Target="../media/image66.jpeg"/><Relationship Id="rId4" Type="http://schemas.openxmlformats.org/officeDocument/2006/relationships/image" Target="../media/image9.jpeg"/></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4.xml"/><Relationship Id="rId1" Type="http://schemas.openxmlformats.org/officeDocument/2006/relationships/slideLayout" Target="../slideLayouts/slideLayout73.xml"/><Relationship Id="rId4" Type="http://schemas.openxmlformats.org/officeDocument/2006/relationships/image" Target="../media/image44.jpeg"/></Relationships>
</file>

<file path=ppt/slides/_rels/slide25.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jpe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61.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jpeg"/><Relationship Id="rId10" Type="http://schemas.openxmlformats.org/officeDocument/2006/relationships/image" Target="../media/image74.jpeg"/><Relationship Id="rId4" Type="http://schemas.openxmlformats.org/officeDocument/2006/relationships/image" Target="../media/image68.jpeg"/><Relationship Id="rId9" Type="http://schemas.openxmlformats.org/officeDocument/2006/relationships/image" Target="../media/image73.jpeg"/><Relationship Id="rId14" Type="http://schemas.openxmlformats.org/officeDocument/2006/relationships/image" Target="../media/image78.jpeg"/></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6.xml"/><Relationship Id="rId1" Type="http://schemas.openxmlformats.org/officeDocument/2006/relationships/slideLayout" Target="../slideLayouts/slideLayout73.xml"/><Relationship Id="rId4" Type="http://schemas.openxmlformats.org/officeDocument/2006/relationships/image" Target="../media/image44.jpeg"/></Relationships>
</file>

<file path=ppt/slides/_rels/slide2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7.xml"/><Relationship Id="rId1" Type="http://schemas.openxmlformats.org/officeDocument/2006/relationships/slideLayout" Target="../slideLayouts/slideLayout111.xml"/><Relationship Id="rId4" Type="http://schemas.openxmlformats.org/officeDocument/2006/relationships/image" Target="../media/image80.jpeg"/></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8.xml"/><Relationship Id="rId1" Type="http://schemas.openxmlformats.org/officeDocument/2006/relationships/slideLayout" Target="../slideLayouts/slideLayout110.xml"/><Relationship Id="rId4" Type="http://schemas.openxmlformats.org/officeDocument/2006/relationships/image" Target="../media/image44.jpeg"/></Relationships>
</file>

<file path=ppt/slides/_rels/slide2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114.xml"/><Relationship Id="rId6" Type="http://schemas.openxmlformats.org/officeDocument/2006/relationships/image" Target="../media/image84.jpe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jpeg"/></Relationships>
</file>

<file path=ppt/slides/_rels/slide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61.xml"/><Relationship Id="rId6" Type="http://schemas.openxmlformats.org/officeDocument/2006/relationships/image" Target="../media/image9.jpeg"/><Relationship Id="rId5" Type="http://schemas.openxmlformats.org/officeDocument/2006/relationships/image" Target="../media/image31.jpeg"/><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0.xml"/><Relationship Id="rId1" Type="http://schemas.openxmlformats.org/officeDocument/2006/relationships/slideLayout" Target="../slideLayouts/slideLayout118.xml"/><Relationship Id="rId4" Type="http://schemas.openxmlformats.org/officeDocument/2006/relationships/image" Target="../media/image90.jpeg"/></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118.xml"/><Relationship Id="rId4" Type="http://schemas.openxmlformats.org/officeDocument/2006/relationships/image" Target="../media/image92.png"/></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2.xml"/><Relationship Id="rId1" Type="http://schemas.openxmlformats.org/officeDocument/2006/relationships/slideLayout" Target="../slideLayouts/slideLayout61.xml"/><Relationship Id="rId5" Type="http://schemas.openxmlformats.org/officeDocument/2006/relationships/image" Target="../media/image31.jpe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93.jpeg"/><Relationship Id="rId7" Type="http://schemas.openxmlformats.org/officeDocument/2006/relationships/image" Target="../media/image97.jpeg"/><Relationship Id="rId2" Type="http://schemas.openxmlformats.org/officeDocument/2006/relationships/notesSlide" Target="../notesSlides/notesSlide33.xml"/><Relationship Id="rId1" Type="http://schemas.openxmlformats.org/officeDocument/2006/relationships/slideLayout" Target="../slideLayouts/slideLayout80.xml"/><Relationship Id="rId6" Type="http://schemas.openxmlformats.org/officeDocument/2006/relationships/image" Target="../media/image96.jpeg"/><Relationship Id="rId5" Type="http://schemas.openxmlformats.org/officeDocument/2006/relationships/image" Target="../media/image95.jpeg"/><Relationship Id="rId4" Type="http://schemas.openxmlformats.org/officeDocument/2006/relationships/image" Target="../media/image94.jpeg"/></Relationships>
</file>

<file path=ppt/slides/_rels/slide3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4.xml"/><Relationship Id="rId1" Type="http://schemas.openxmlformats.org/officeDocument/2006/relationships/slideLayout" Target="../slideLayouts/slideLayout61.xml"/></Relationships>
</file>

<file path=ppt/slides/_rels/slide3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5.xml"/><Relationship Id="rId1" Type="http://schemas.openxmlformats.org/officeDocument/2006/relationships/slideLayout" Target="../slideLayouts/slideLayout66.xml"/><Relationship Id="rId6" Type="http://schemas.openxmlformats.org/officeDocument/2006/relationships/image" Target="../media/image102.png"/><Relationship Id="rId5" Type="http://schemas.openxmlformats.org/officeDocument/2006/relationships/image" Target="../media/image101.jpeg"/><Relationship Id="rId4" Type="http://schemas.openxmlformats.org/officeDocument/2006/relationships/image" Target="../media/image100.jpeg"/></Relationships>
</file>

<file path=ppt/slides/_rels/slide36.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36.xml"/><Relationship Id="rId1" Type="http://schemas.openxmlformats.org/officeDocument/2006/relationships/slideLayout" Target="../slideLayouts/slideLayout66.xml"/><Relationship Id="rId4" Type="http://schemas.openxmlformats.org/officeDocument/2006/relationships/image" Target="../media/image10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65.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notesSlide" Target="../notesSlides/notesSlide5.xml"/><Relationship Id="rId1" Type="http://schemas.openxmlformats.org/officeDocument/2006/relationships/slideLayout" Target="../slideLayouts/slideLayout65.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80.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76.xml"/><Relationship Id="rId6" Type="http://schemas.openxmlformats.org/officeDocument/2006/relationships/image" Target="../media/image9.jpeg"/><Relationship Id="rId5" Type="http://schemas.openxmlformats.org/officeDocument/2006/relationships/image" Target="../media/image31.jpe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9.xml"/><Relationship Id="rId1" Type="http://schemas.openxmlformats.org/officeDocument/2006/relationships/slideLayout" Target="../slideLayouts/slideLayout80.xml"/><Relationship Id="rId4" Type="http://schemas.openxmlformats.org/officeDocument/2006/relationships/image" Target="../media/image4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0813" y="3098800"/>
            <a:ext cx="6226175" cy="1816100"/>
          </a:xfrm>
          <a:prstGeom prst="rect">
            <a:avLst/>
          </a:prstGeom>
        </p:spPr>
        <p:txBody>
          <a:bodyPr anchor="ctr">
            <a:normAutofit/>
          </a:bodyPr>
          <a:lstStyle>
            <a:lvl1pPr algn="l" defTabSz="457200" rtl="0" eaLnBrk="1" latinLnBrk="0" hangingPunct="1">
              <a:spcBef>
                <a:spcPct val="0"/>
              </a:spcBef>
              <a:buNone/>
              <a:defRPr sz="3200" b="1" kern="1200">
                <a:solidFill>
                  <a:schemeClr val="bg1"/>
                </a:solidFill>
                <a:effectLst>
                  <a:outerShdw blurRad="38100" dist="38100" dir="2700000" algn="tl">
                    <a:srgbClr val="000000">
                      <a:alpha val="43137"/>
                    </a:srgbClr>
                  </a:outerShdw>
                </a:effectLst>
                <a:latin typeface="+mj-lt"/>
                <a:ea typeface="+mj-ea"/>
                <a:cs typeface="+mj-cs"/>
              </a:defRPr>
            </a:lvl1pPr>
          </a:lstStyle>
          <a:p>
            <a:pPr fontAlgn="auto">
              <a:spcAft>
                <a:spcPts val="0"/>
              </a:spcAft>
              <a:defRPr/>
            </a:pPr>
            <a:r>
              <a:rPr lang="en-US" smtClean="0"/>
              <a:t>MGM Workshop - Introduction</a:t>
            </a:r>
            <a:br>
              <a:rPr lang="en-US" smtClean="0"/>
            </a:br>
            <a:r>
              <a:rPr lang="en-US" sz="2400" smtClean="0"/>
              <a:t/>
            </a:r>
            <a:br>
              <a:rPr lang="en-US" sz="2400" smtClean="0"/>
            </a:br>
            <a:r>
              <a:rPr lang="en-US" sz="2400" smtClean="0"/>
              <a:t>Nikos Kyrpides</a:t>
            </a:r>
            <a:br>
              <a:rPr lang="en-US" sz="2400" smtClean="0"/>
            </a:br>
            <a:r>
              <a:rPr lang="en-US" sz="2400" b="0" smtClean="0"/>
              <a:t>Head of Prokaryotic Super Program</a:t>
            </a:r>
            <a:endParaRPr lang="en-US" sz="2400" b="0" dirty="0"/>
          </a:p>
        </p:txBody>
      </p:sp>
      <p:sp>
        <p:nvSpPr>
          <p:cNvPr id="6" name="Subtitle 2"/>
          <p:cNvSpPr>
            <a:spLocks noGrp="1"/>
          </p:cNvSpPr>
          <p:nvPr>
            <p:ph type="subTitle" idx="1"/>
          </p:nvPr>
        </p:nvSpPr>
        <p:spPr>
          <a:xfrm>
            <a:off x="150813" y="5732463"/>
            <a:ext cx="4378325" cy="790575"/>
          </a:xfrm>
        </p:spPr>
        <p:txBody>
          <a:bodyPr rtlCol="0"/>
          <a:lstStyle/>
          <a:p>
            <a:pPr fontAlgn="auto">
              <a:spcAft>
                <a:spcPts val="0"/>
              </a:spcAft>
              <a:buFont typeface="Arial"/>
              <a:buNone/>
              <a:defRPr/>
            </a:pPr>
            <a:r>
              <a:rPr lang="en-US" b="1" dirty="0" smtClean="0"/>
              <a:t>September 26, 2016</a:t>
            </a:r>
          </a:p>
          <a:p>
            <a:pPr fontAlgn="auto">
              <a:spcAft>
                <a:spcPts val="0"/>
              </a:spcAft>
              <a:buFont typeface="Arial"/>
              <a:buNone/>
              <a:defRPr/>
            </a:pP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46" descr="prarie.soi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29138" y="4046538"/>
            <a:ext cx="4157662"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Picture 47" descr="cow.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3525" y="4046538"/>
            <a:ext cx="3970338"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0" name="Picture 48" descr="termite.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37138" y="1190625"/>
            <a:ext cx="3648075" cy="272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1" name="Picture 12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525" y="1206500"/>
            <a:ext cx="4421188" cy="270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itle 1"/>
          <p:cNvSpPr>
            <a:spLocks noGrp="1"/>
          </p:cNvSpPr>
          <p:nvPr>
            <p:ph type="title"/>
          </p:nvPr>
        </p:nvSpPr>
        <p:spPr>
          <a:xfrm>
            <a:off x="534988" y="-174625"/>
            <a:ext cx="8648700" cy="1143000"/>
          </a:xfrm>
        </p:spPr>
        <p:txBody>
          <a:bodyPr/>
          <a:lstStyle/>
          <a:p>
            <a:pPr fontAlgn="auto">
              <a:spcAft>
                <a:spcPts val="0"/>
              </a:spcAft>
              <a:defRPr/>
            </a:pPr>
            <a:r>
              <a:rPr lang="en-US" sz="2800" dirty="0" smtClean="0">
                <a:effectLst>
                  <a:outerShdw blurRad="38100" dist="38100" dir="2700000" algn="tl" rotWithShape="0">
                    <a:srgbClr val="000000">
                      <a:alpha val="43000"/>
                    </a:srgbClr>
                  </a:outerShdw>
                </a:effectLst>
              </a:rPr>
              <a:t>The JGI sequences 100’s of isolates</a:t>
            </a:r>
            <a:br>
              <a:rPr lang="en-US" sz="2800" dirty="0" smtClean="0">
                <a:effectLst>
                  <a:outerShdw blurRad="38100" dist="38100" dir="2700000" algn="tl" rotWithShape="0">
                    <a:srgbClr val="000000">
                      <a:alpha val="43000"/>
                    </a:srgbClr>
                  </a:outerShdw>
                </a:effectLst>
              </a:rPr>
            </a:br>
            <a:r>
              <a:rPr lang="en-US" sz="2800" dirty="0" smtClean="0">
                <a:effectLst>
                  <a:outerShdw blurRad="38100" dist="38100" dir="2700000" algn="tl" rotWithShape="0">
                    <a:srgbClr val="000000">
                      <a:alpha val="43000"/>
                    </a:srgbClr>
                  </a:outerShdw>
                </a:effectLst>
              </a:rPr>
              <a:t>from wide variety of environments</a:t>
            </a:r>
            <a:endParaRPr lang="en-US" sz="2800" dirty="0">
              <a:effectLst>
                <a:outerShdw blurRad="38100" dist="38100" dir="2700000" algn="tl" rotWithShape="0">
                  <a:srgbClr val="000000">
                    <a:alpha val="43000"/>
                  </a:srgbClr>
                </a:outerShdw>
              </a:effectLst>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379538"/>
            <a:ext cx="366395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8003" name="Group 3"/>
          <p:cNvGrpSpPr>
            <a:grpSpLocks/>
          </p:cNvGrpSpPr>
          <p:nvPr/>
        </p:nvGrpSpPr>
        <p:grpSpPr bwMode="auto">
          <a:xfrm>
            <a:off x="4394200" y="1108075"/>
            <a:ext cx="4130675" cy="2824163"/>
            <a:chOff x="-2578169" y="3899494"/>
            <a:chExt cx="4130997" cy="2823752"/>
          </a:xfrm>
        </p:grpSpPr>
        <p:graphicFrame>
          <p:nvGraphicFramePr>
            <p:cNvPr id="19" name="Chart 18"/>
            <p:cNvGraphicFramePr>
              <a:graphicFrameLocks/>
            </p:cNvGraphicFramePr>
            <p:nvPr/>
          </p:nvGraphicFramePr>
          <p:xfrm>
            <a:off x="-2578169" y="3899494"/>
            <a:ext cx="4130997" cy="2823752"/>
          </p:xfrm>
          <a:graphic>
            <a:graphicData uri="http://schemas.openxmlformats.org/drawingml/2006/chart">
              <c:chart xmlns:c="http://schemas.openxmlformats.org/drawingml/2006/chart" xmlns:r="http://schemas.openxmlformats.org/officeDocument/2006/relationships" r:id="rId4"/>
            </a:graphicData>
          </a:graphic>
        </p:graphicFrame>
        <p:sp>
          <p:nvSpPr>
            <p:cNvPr id="128019" name="Shape 195"/>
            <p:cNvSpPr>
              <a:spLocks noChangeArrowheads="1"/>
            </p:cNvSpPr>
            <p:nvPr/>
          </p:nvSpPr>
          <p:spPr bwMode="auto">
            <a:xfrm rot="-2400000">
              <a:off x="771618" y="4818811"/>
              <a:ext cx="295275" cy="250825"/>
            </a:xfrm>
            <a:prstGeom prst="leftArrow">
              <a:avLst>
                <a:gd name="adj1" fmla="val 9176"/>
                <a:gd name="adj2" fmla="val 49999"/>
              </a:avLst>
            </a:prstGeom>
            <a:gradFill rotWithShape="0">
              <a:gsLst>
                <a:gs pos="0">
                  <a:srgbClr val="2C5D98"/>
                </a:gs>
                <a:gs pos="80000">
                  <a:srgbClr val="3C7BC7"/>
                </a:gs>
                <a:gs pos="100000">
                  <a:srgbClr val="3A7CCB"/>
                </a:gs>
              </a:gsLst>
              <a:lin ang="16200000"/>
            </a:gradFill>
            <a:ln w="9525" cap="rnd">
              <a:solidFill>
                <a:srgbClr val="4A7EBB"/>
              </a:solidFill>
              <a:miter lim="800000"/>
              <a:headEnd/>
              <a:tailEnd/>
            </a:ln>
          </p:spPr>
          <p:txBody>
            <a:bodyPr lIns="91425" tIns="45700" rIns="91425" bIns="45700" anchor="ctr">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endParaRPr lang="en-US" altLang="en-US" sz="1800" b="0">
                <a:solidFill>
                  <a:srgbClr val="343434"/>
                </a:solidFill>
                <a:sym typeface="Arial" pitchFamily="34" charset="0"/>
              </a:endParaRPr>
            </a:p>
          </p:txBody>
        </p:sp>
      </p:grpSp>
      <p:grpSp>
        <p:nvGrpSpPr>
          <p:cNvPr id="128004" name="Group 14"/>
          <p:cNvGrpSpPr>
            <a:grpSpLocks/>
          </p:cNvGrpSpPr>
          <p:nvPr/>
        </p:nvGrpSpPr>
        <p:grpSpPr bwMode="auto">
          <a:xfrm>
            <a:off x="5148263" y="3756025"/>
            <a:ext cx="3741737" cy="2895600"/>
            <a:chOff x="5028828" y="3247073"/>
            <a:chExt cx="3742120" cy="2895207"/>
          </a:xfrm>
        </p:grpSpPr>
        <p:graphicFrame>
          <p:nvGraphicFramePr>
            <p:cNvPr id="20" name="Chart 19"/>
            <p:cNvGraphicFramePr>
              <a:graphicFrameLocks/>
            </p:cNvGraphicFramePr>
            <p:nvPr/>
          </p:nvGraphicFramePr>
          <p:xfrm>
            <a:off x="5028828" y="3247073"/>
            <a:ext cx="3742120" cy="2895207"/>
          </p:xfrm>
          <a:graphic>
            <a:graphicData uri="http://schemas.openxmlformats.org/drawingml/2006/chart">
              <c:chart xmlns:c="http://schemas.openxmlformats.org/drawingml/2006/chart" xmlns:r="http://schemas.openxmlformats.org/officeDocument/2006/relationships" r:id="rId5"/>
            </a:graphicData>
          </a:graphic>
        </p:graphicFrame>
        <p:sp>
          <p:nvSpPr>
            <p:cNvPr id="128017" name="Shape 195"/>
            <p:cNvSpPr>
              <a:spLocks noChangeArrowheads="1"/>
            </p:cNvSpPr>
            <p:nvPr/>
          </p:nvSpPr>
          <p:spPr bwMode="auto">
            <a:xfrm rot="-2400000">
              <a:off x="7589873" y="4542766"/>
              <a:ext cx="295275" cy="250825"/>
            </a:xfrm>
            <a:prstGeom prst="leftArrow">
              <a:avLst>
                <a:gd name="adj1" fmla="val 9176"/>
                <a:gd name="adj2" fmla="val 49999"/>
              </a:avLst>
            </a:prstGeom>
            <a:gradFill rotWithShape="0">
              <a:gsLst>
                <a:gs pos="0">
                  <a:srgbClr val="2C5D98"/>
                </a:gs>
                <a:gs pos="80000">
                  <a:srgbClr val="3C7BC7"/>
                </a:gs>
                <a:gs pos="100000">
                  <a:srgbClr val="3A7CCB"/>
                </a:gs>
              </a:gsLst>
              <a:lin ang="16200000"/>
            </a:gradFill>
            <a:ln w="9525" cap="rnd">
              <a:solidFill>
                <a:srgbClr val="4A7EBB"/>
              </a:solidFill>
              <a:miter lim="800000"/>
              <a:headEnd/>
              <a:tailEnd/>
            </a:ln>
          </p:spPr>
          <p:txBody>
            <a:bodyPr lIns="91425" tIns="45700" rIns="91425" bIns="45700" anchor="ctr">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endParaRPr lang="en-US" altLang="en-US" sz="1800" b="0">
                <a:solidFill>
                  <a:srgbClr val="343434"/>
                </a:solidFill>
                <a:sym typeface="Arial" pitchFamily="34" charset="0"/>
              </a:endParaRPr>
            </a:p>
          </p:txBody>
        </p:sp>
      </p:grpSp>
      <p:grpSp>
        <p:nvGrpSpPr>
          <p:cNvPr id="128005" name="Group 4"/>
          <p:cNvGrpSpPr>
            <a:grpSpLocks/>
          </p:cNvGrpSpPr>
          <p:nvPr/>
        </p:nvGrpSpPr>
        <p:grpSpPr bwMode="auto">
          <a:xfrm>
            <a:off x="585788" y="4502150"/>
            <a:ext cx="3411537" cy="2554288"/>
            <a:chOff x="5892597" y="4168729"/>
            <a:chExt cx="3411602" cy="2554517"/>
          </a:xfrm>
        </p:grpSpPr>
        <p:graphicFrame>
          <p:nvGraphicFramePr>
            <p:cNvPr id="21" name="Chart 20"/>
            <p:cNvGraphicFramePr>
              <a:graphicFrameLocks/>
            </p:cNvGraphicFramePr>
            <p:nvPr/>
          </p:nvGraphicFramePr>
          <p:xfrm>
            <a:off x="5892597" y="4168729"/>
            <a:ext cx="3411602" cy="2554517"/>
          </p:xfrm>
          <a:graphic>
            <a:graphicData uri="http://schemas.openxmlformats.org/drawingml/2006/chart">
              <c:chart xmlns:c="http://schemas.openxmlformats.org/drawingml/2006/chart" xmlns:r="http://schemas.openxmlformats.org/officeDocument/2006/relationships" r:id="rId6"/>
            </a:graphicData>
          </a:graphic>
        </p:graphicFrame>
        <p:sp>
          <p:nvSpPr>
            <p:cNvPr id="128015" name="Shape 195"/>
            <p:cNvSpPr>
              <a:spLocks noChangeArrowheads="1"/>
            </p:cNvSpPr>
            <p:nvPr/>
          </p:nvSpPr>
          <p:spPr bwMode="auto">
            <a:xfrm rot="-2400000">
              <a:off x="8692403" y="4530567"/>
              <a:ext cx="295275" cy="250825"/>
            </a:xfrm>
            <a:prstGeom prst="leftArrow">
              <a:avLst>
                <a:gd name="adj1" fmla="val 9176"/>
                <a:gd name="adj2" fmla="val 49999"/>
              </a:avLst>
            </a:prstGeom>
            <a:gradFill rotWithShape="0">
              <a:gsLst>
                <a:gs pos="0">
                  <a:srgbClr val="2C5D98"/>
                </a:gs>
                <a:gs pos="80000">
                  <a:srgbClr val="3C7BC7"/>
                </a:gs>
                <a:gs pos="100000">
                  <a:srgbClr val="3A7CCB"/>
                </a:gs>
              </a:gsLst>
              <a:lin ang="16200000"/>
            </a:gradFill>
            <a:ln w="9525" cap="rnd">
              <a:solidFill>
                <a:srgbClr val="4A7EBB"/>
              </a:solidFill>
              <a:miter lim="800000"/>
              <a:headEnd/>
              <a:tailEnd/>
            </a:ln>
          </p:spPr>
          <p:txBody>
            <a:bodyPr lIns="91425" tIns="45700" rIns="91425" bIns="45700" anchor="ctr">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endParaRPr lang="en-US" altLang="en-US" sz="1800" b="0">
                <a:solidFill>
                  <a:srgbClr val="343434"/>
                </a:solidFill>
                <a:sym typeface="Arial" pitchFamily="34" charset="0"/>
              </a:endParaRPr>
            </a:p>
          </p:txBody>
        </p:sp>
      </p:grpSp>
      <p:sp>
        <p:nvSpPr>
          <p:cNvPr id="128006" name="Shape 195"/>
          <p:cNvSpPr>
            <a:spLocks noChangeArrowheads="1"/>
          </p:cNvSpPr>
          <p:nvPr/>
        </p:nvSpPr>
        <p:spPr bwMode="auto">
          <a:xfrm rot="-2400000">
            <a:off x="3192463" y="1646238"/>
            <a:ext cx="295275" cy="250825"/>
          </a:xfrm>
          <a:prstGeom prst="leftArrow">
            <a:avLst>
              <a:gd name="adj1" fmla="val 9176"/>
              <a:gd name="adj2" fmla="val 49999"/>
            </a:avLst>
          </a:prstGeom>
          <a:gradFill rotWithShape="0">
            <a:gsLst>
              <a:gs pos="0">
                <a:srgbClr val="2C5D98"/>
              </a:gs>
              <a:gs pos="80000">
                <a:srgbClr val="3C7BC7"/>
              </a:gs>
              <a:gs pos="100000">
                <a:srgbClr val="3A7CCB"/>
              </a:gs>
            </a:gsLst>
            <a:lin ang="16200000"/>
          </a:gradFill>
          <a:ln w="38100" cap="rnd" algn="ctr">
            <a:solidFill>
              <a:srgbClr val="4A7EBB"/>
            </a:solidFill>
            <a:miter lim="800000"/>
            <a:headEnd/>
            <a:tailEnd/>
          </a:ln>
        </p:spPr>
        <p:txBody>
          <a:bodyPr lIns="91425" tIns="45700" rIns="91425" bIns="45700" anchor="ctr">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endParaRPr lang="en-US" altLang="en-US" sz="1800" b="0">
              <a:solidFill>
                <a:srgbClr val="343434"/>
              </a:solidFill>
              <a:sym typeface="Arial" pitchFamily="34" charset="0"/>
            </a:endParaRPr>
          </a:p>
        </p:txBody>
      </p:sp>
      <p:sp>
        <p:nvSpPr>
          <p:cNvPr id="3" name="Title 2"/>
          <p:cNvSpPr>
            <a:spLocks noGrp="1"/>
          </p:cNvSpPr>
          <p:nvPr>
            <p:ph type="title"/>
          </p:nvPr>
        </p:nvSpPr>
        <p:spPr>
          <a:xfrm>
            <a:off x="115888" y="38100"/>
            <a:ext cx="7543800" cy="800100"/>
          </a:xfrm>
        </p:spPr>
        <p:txBody>
          <a:bodyPr>
            <a:normAutofit fontScale="90000"/>
          </a:bodyPr>
          <a:lstStyle/>
          <a:p>
            <a:pPr fontAlgn="auto">
              <a:spcAft>
                <a:spcPts val="0"/>
              </a:spcAft>
              <a:defRPr/>
            </a:pPr>
            <a:r>
              <a:rPr lang="en-US" dirty="0" smtClean="0"/>
              <a:t>Leadership in Plant &amp; Microbial Genomes </a:t>
            </a:r>
            <a:endParaRPr lang="en-US" dirty="0"/>
          </a:p>
        </p:txBody>
      </p:sp>
      <p:sp>
        <p:nvSpPr>
          <p:cNvPr id="128008" name="TextBox 17"/>
          <p:cNvSpPr txBox="1">
            <a:spLocks noChangeArrowheads="1"/>
          </p:cNvSpPr>
          <p:nvPr/>
        </p:nvSpPr>
        <p:spPr bwMode="auto">
          <a:xfrm>
            <a:off x="585788" y="1057275"/>
            <a:ext cx="2425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2400">
                <a:solidFill>
                  <a:srgbClr val="343434"/>
                </a:solidFill>
              </a:rPr>
              <a:t>Plant Genomes</a:t>
            </a:r>
          </a:p>
        </p:txBody>
      </p:sp>
      <p:sp>
        <p:nvSpPr>
          <p:cNvPr id="128009" name="Rectangle 6"/>
          <p:cNvSpPr txBox="1">
            <a:spLocks noChangeArrowheads="1"/>
          </p:cNvSpPr>
          <p:nvPr/>
        </p:nvSpPr>
        <p:spPr bwMode="auto">
          <a:xfrm>
            <a:off x="3390900" y="1287463"/>
            <a:ext cx="9937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spcBef>
                <a:spcPct val="20000"/>
              </a:spcBef>
              <a:buClr>
                <a:schemeClr val="accent2"/>
              </a:buClr>
              <a:buSzPct val="125000"/>
              <a:buFont typeface="Arial" pitchFamily="34" charset="0"/>
              <a:buChar char="•"/>
              <a:defRPr b="1">
                <a:solidFill>
                  <a:schemeClr val="tx2"/>
                </a:solidFill>
                <a:latin typeface="Arial" pitchFamily="34" charset="0"/>
              </a:defRPr>
            </a:lvl1pPr>
            <a:lvl2pPr marL="742950" indent="-285750" defTabSz="457200">
              <a:spcBef>
                <a:spcPct val="20000"/>
              </a:spcBef>
              <a:buClr>
                <a:schemeClr val="accent2"/>
              </a:buClr>
              <a:buFont typeface="Arial" pitchFamily="34" charset="0"/>
              <a:buChar char="–"/>
              <a:defRPr>
                <a:solidFill>
                  <a:schemeClr val="tx2"/>
                </a:solidFill>
                <a:latin typeface="Arial" pitchFamily="34" charset="0"/>
              </a:defRPr>
            </a:lvl2pPr>
            <a:lvl3pPr marL="1143000" indent="-228600" defTabSz="457200">
              <a:spcBef>
                <a:spcPct val="20000"/>
              </a:spcBef>
              <a:buClr>
                <a:schemeClr val="accent2"/>
              </a:buClr>
              <a:buFont typeface="Arial" pitchFamily="34" charset="0"/>
              <a:buChar char="•"/>
              <a:defRPr>
                <a:solidFill>
                  <a:schemeClr val="tx2"/>
                </a:solidFill>
                <a:latin typeface="Arial" pitchFamily="34" charset="0"/>
              </a:defRPr>
            </a:lvl3pPr>
            <a:lvl4pPr marL="1600200" indent="-228600" defTabSz="457200">
              <a:spcBef>
                <a:spcPct val="20000"/>
              </a:spcBef>
              <a:buClr>
                <a:schemeClr val="accent2"/>
              </a:buClr>
              <a:buFont typeface="Lucida Grande"/>
              <a:buChar char="-"/>
              <a:defRPr>
                <a:solidFill>
                  <a:schemeClr val="tx2"/>
                </a:solidFill>
                <a:latin typeface="Arial" pitchFamily="34" charset="0"/>
              </a:defRPr>
            </a:lvl4pPr>
            <a:lvl5pPr marL="2057400" indent="-228600" defTabSz="457200">
              <a:spcBef>
                <a:spcPct val="20000"/>
              </a:spcBef>
              <a:buFont typeface="Arial" pitchFamily="34" charset="0"/>
              <a:buChar char="•"/>
              <a:defRPr>
                <a:solidFill>
                  <a:schemeClr val="tx2"/>
                </a:solidFill>
                <a:latin typeface="Arial" pitchFamily="34" charset="0"/>
              </a:defRPr>
            </a:lvl5pPr>
            <a:lvl6pPr marL="2514600" indent="-228600" defTabSz="457200" fontAlgn="base">
              <a:spcBef>
                <a:spcPct val="20000"/>
              </a:spcBef>
              <a:spcAft>
                <a:spcPct val="0"/>
              </a:spcAft>
              <a:buFont typeface="Arial" pitchFamily="34" charset="0"/>
              <a:buChar char="•"/>
              <a:defRPr>
                <a:solidFill>
                  <a:schemeClr val="tx2"/>
                </a:solidFill>
                <a:latin typeface="Arial" pitchFamily="34" charset="0"/>
              </a:defRPr>
            </a:lvl6pPr>
            <a:lvl7pPr marL="2971800" indent="-228600" defTabSz="457200" fontAlgn="base">
              <a:spcBef>
                <a:spcPct val="20000"/>
              </a:spcBef>
              <a:spcAft>
                <a:spcPct val="0"/>
              </a:spcAft>
              <a:buFont typeface="Arial" pitchFamily="34" charset="0"/>
              <a:buChar char="•"/>
              <a:defRPr>
                <a:solidFill>
                  <a:schemeClr val="tx2"/>
                </a:solidFill>
                <a:latin typeface="Arial" pitchFamily="34" charset="0"/>
              </a:defRPr>
            </a:lvl7pPr>
            <a:lvl8pPr marL="3429000" indent="-228600" defTabSz="457200" fontAlgn="base">
              <a:spcBef>
                <a:spcPct val="20000"/>
              </a:spcBef>
              <a:spcAft>
                <a:spcPct val="0"/>
              </a:spcAft>
              <a:buFont typeface="Arial" pitchFamily="34" charset="0"/>
              <a:buChar char="•"/>
              <a:defRPr>
                <a:solidFill>
                  <a:schemeClr val="tx2"/>
                </a:solidFill>
                <a:latin typeface="Arial" pitchFamily="34" charset="0"/>
              </a:defRPr>
            </a:lvl8pPr>
            <a:lvl9pPr marL="3886200" indent="-228600" defTabSz="457200" fontAlgn="base">
              <a:spcBef>
                <a:spcPct val="20000"/>
              </a:spcBef>
              <a:spcAft>
                <a:spcPct val="0"/>
              </a:spcAft>
              <a:buFont typeface="Arial" pitchFamily="34" charset="0"/>
              <a:buChar char="•"/>
              <a:defRPr>
                <a:solidFill>
                  <a:schemeClr val="tx2"/>
                </a:solidFill>
                <a:latin typeface="Arial" pitchFamily="34" charset="0"/>
              </a:defRPr>
            </a:lvl9pPr>
          </a:lstStyle>
          <a:p>
            <a:pPr eaLnBrk="0" hangingPunct="0">
              <a:spcBef>
                <a:spcPct val="0"/>
              </a:spcBef>
              <a:spcAft>
                <a:spcPts val="1200"/>
              </a:spcAft>
              <a:buClrTx/>
              <a:buSzTx/>
              <a:buFontTx/>
              <a:buNone/>
            </a:pPr>
            <a:r>
              <a:rPr lang="en-US" altLang="en-US">
                <a:solidFill>
                  <a:srgbClr val="4A7EBB"/>
                </a:solidFill>
                <a:ea typeface="MS PGothic" pitchFamily="34" charset="-128"/>
              </a:rPr>
              <a:t>JGI</a:t>
            </a:r>
          </a:p>
        </p:txBody>
      </p:sp>
      <p:sp>
        <p:nvSpPr>
          <p:cNvPr id="128010" name="Rectangle 6"/>
          <p:cNvSpPr txBox="1">
            <a:spLocks noChangeArrowheads="1"/>
          </p:cNvSpPr>
          <p:nvPr/>
        </p:nvSpPr>
        <p:spPr bwMode="auto">
          <a:xfrm>
            <a:off x="7989888" y="1693863"/>
            <a:ext cx="992187"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spcBef>
                <a:spcPct val="20000"/>
              </a:spcBef>
              <a:buClr>
                <a:schemeClr val="accent2"/>
              </a:buClr>
              <a:buSzPct val="125000"/>
              <a:buFont typeface="Arial" pitchFamily="34" charset="0"/>
              <a:buChar char="•"/>
              <a:defRPr b="1">
                <a:solidFill>
                  <a:schemeClr val="tx2"/>
                </a:solidFill>
                <a:latin typeface="Arial" pitchFamily="34" charset="0"/>
              </a:defRPr>
            </a:lvl1pPr>
            <a:lvl2pPr marL="742950" indent="-285750" defTabSz="457200">
              <a:spcBef>
                <a:spcPct val="20000"/>
              </a:spcBef>
              <a:buClr>
                <a:schemeClr val="accent2"/>
              </a:buClr>
              <a:buFont typeface="Arial" pitchFamily="34" charset="0"/>
              <a:buChar char="–"/>
              <a:defRPr>
                <a:solidFill>
                  <a:schemeClr val="tx2"/>
                </a:solidFill>
                <a:latin typeface="Arial" pitchFamily="34" charset="0"/>
              </a:defRPr>
            </a:lvl2pPr>
            <a:lvl3pPr marL="1143000" indent="-228600" defTabSz="457200">
              <a:spcBef>
                <a:spcPct val="20000"/>
              </a:spcBef>
              <a:buClr>
                <a:schemeClr val="accent2"/>
              </a:buClr>
              <a:buFont typeface="Arial" pitchFamily="34" charset="0"/>
              <a:buChar char="•"/>
              <a:defRPr>
                <a:solidFill>
                  <a:schemeClr val="tx2"/>
                </a:solidFill>
                <a:latin typeface="Arial" pitchFamily="34" charset="0"/>
              </a:defRPr>
            </a:lvl3pPr>
            <a:lvl4pPr marL="1600200" indent="-228600" defTabSz="457200">
              <a:spcBef>
                <a:spcPct val="20000"/>
              </a:spcBef>
              <a:buClr>
                <a:schemeClr val="accent2"/>
              </a:buClr>
              <a:buFont typeface="Lucida Grande"/>
              <a:buChar char="-"/>
              <a:defRPr>
                <a:solidFill>
                  <a:schemeClr val="tx2"/>
                </a:solidFill>
                <a:latin typeface="Arial" pitchFamily="34" charset="0"/>
              </a:defRPr>
            </a:lvl4pPr>
            <a:lvl5pPr marL="2057400" indent="-228600" defTabSz="457200">
              <a:spcBef>
                <a:spcPct val="20000"/>
              </a:spcBef>
              <a:buFont typeface="Arial" pitchFamily="34" charset="0"/>
              <a:buChar char="•"/>
              <a:defRPr>
                <a:solidFill>
                  <a:schemeClr val="tx2"/>
                </a:solidFill>
                <a:latin typeface="Arial" pitchFamily="34" charset="0"/>
              </a:defRPr>
            </a:lvl5pPr>
            <a:lvl6pPr marL="2514600" indent="-228600" defTabSz="457200" fontAlgn="base">
              <a:spcBef>
                <a:spcPct val="20000"/>
              </a:spcBef>
              <a:spcAft>
                <a:spcPct val="0"/>
              </a:spcAft>
              <a:buFont typeface="Arial" pitchFamily="34" charset="0"/>
              <a:buChar char="•"/>
              <a:defRPr>
                <a:solidFill>
                  <a:schemeClr val="tx2"/>
                </a:solidFill>
                <a:latin typeface="Arial" pitchFamily="34" charset="0"/>
              </a:defRPr>
            </a:lvl6pPr>
            <a:lvl7pPr marL="2971800" indent="-228600" defTabSz="457200" fontAlgn="base">
              <a:spcBef>
                <a:spcPct val="20000"/>
              </a:spcBef>
              <a:spcAft>
                <a:spcPct val="0"/>
              </a:spcAft>
              <a:buFont typeface="Arial" pitchFamily="34" charset="0"/>
              <a:buChar char="•"/>
              <a:defRPr>
                <a:solidFill>
                  <a:schemeClr val="tx2"/>
                </a:solidFill>
                <a:latin typeface="Arial" pitchFamily="34" charset="0"/>
              </a:defRPr>
            </a:lvl7pPr>
            <a:lvl8pPr marL="3429000" indent="-228600" defTabSz="457200" fontAlgn="base">
              <a:spcBef>
                <a:spcPct val="20000"/>
              </a:spcBef>
              <a:spcAft>
                <a:spcPct val="0"/>
              </a:spcAft>
              <a:buFont typeface="Arial" pitchFamily="34" charset="0"/>
              <a:buChar char="•"/>
              <a:defRPr>
                <a:solidFill>
                  <a:schemeClr val="tx2"/>
                </a:solidFill>
                <a:latin typeface="Arial" pitchFamily="34" charset="0"/>
              </a:defRPr>
            </a:lvl8pPr>
            <a:lvl9pPr marL="3886200" indent="-228600" defTabSz="457200" fontAlgn="base">
              <a:spcBef>
                <a:spcPct val="20000"/>
              </a:spcBef>
              <a:spcAft>
                <a:spcPct val="0"/>
              </a:spcAft>
              <a:buFont typeface="Arial" pitchFamily="34" charset="0"/>
              <a:buChar char="•"/>
              <a:defRPr>
                <a:solidFill>
                  <a:schemeClr val="tx2"/>
                </a:solidFill>
                <a:latin typeface="Arial" pitchFamily="34" charset="0"/>
              </a:defRPr>
            </a:lvl9pPr>
          </a:lstStyle>
          <a:p>
            <a:pPr eaLnBrk="0" hangingPunct="0">
              <a:spcBef>
                <a:spcPct val="0"/>
              </a:spcBef>
              <a:spcAft>
                <a:spcPts val="1200"/>
              </a:spcAft>
              <a:buClrTx/>
              <a:buSzTx/>
              <a:buFontTx/>
              <a:buNone/>
            </a:pPr>
            <a:r>
              <a:rPr lang="en-US" altLang="en-US">
                <a:solidFill>
                  <a:srgbClr val="4A7EBB"/>
                </a:solidFill>
                <a:ea typeface="MS PGothic" pitchFamily="34" charset="-128"/>
              </a:rPr>
              <a:t>JGI</a:t>
            </a:r>
          </a:p>
        </p:txBody>
      </p:sp>
      <p:sp>
        <p:nvSpPr>
          <p:cNvPr id="128011" name="Rectangle 6"/>
          <p:cNvSpPr txBox="1">
            <a:spLocks noChangeArrowheads="1"/>
          </p:cNvSpPr>
          <p:nvPr/>
        </p:nvSpPr>
        <p:spPr bwMode="auto">
          <a:xfrm>
            <a:off x="7924800" y="4700588"/>
            <a:ext cx="992188"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spcBef>
                <a:spcPct val="20000"/>
              </a:spcBef>
              <a:buClr>
                <a:schemeClr val="accent2"/>
              </a:buClr>
              <a:buSzPct val="125000"/>
              <a:buFont typeface="Arial" pitchFamily="34" charset="0"/>
              <a:buChar char="•"/>
              <a:defRPr b="1">
                <a:solidFill>
                  <a:schemeClr val="tx2"/>
                </a:solidFill>
                <a:latin typeface="Arial" pitchFamily="34" charset="0"/>
              </a:defRPr>
            </a:lvl1pPr>
            <a:lvl2pPr marL="742950" indent="-285750" defTabSz="457200">
              <a:spcBef>
                <a:spcPct val="20000"/>
              </a:spcBef>
              <a:buClr>
                <a:schemeClr val="accent2"/>
              </a:buClr>
              <a:buFont typeface="Arial" pitchFamily="34" charset="0"/>
              <a:buChar char="–"/>
              <a:defRPr>
                <a:solidFill>
                  <a:schemeClr val="tx2"/>
                </a:solidFill>
                <a:latin typeface="Arial" pitchFamily="34" charset="0"/>
              </a:defRPr>
            </a:lvl2pPr>
            <a:lvl3pPr marL="1143000" indent="-228600" defTabSz="457200">
              <a:spcBef>
                <a:spcPct val="20000"/>
              </a:spcBef>
              <a:buClr>
                <a:schemeClr val="accent2"/>
              </a:buClr>
              <a:buFont typeface="Arial" pitchFamily="34" charset="0"/>
              <a:buChar char="•"/>
              <a:defRPr>
                <a:solidFill>
                  <a:schemeClr val="tx2"/>
                </a:solidFill>
                <a:latin typeface="Arial" pitchFamily="34" charset="0"/>
              </a:defRPr>
            </a:lvl3pPr>
            <a:lvl4pPr marL="1600200" indent="-228600" defTabSz="457200">
              <a:spcBef>
                <a:spcPct val="20000"/>
              </a:spcBef>
              <a:buClr>
                <a:schemeClr val="accent2"/>
              </a:buClr>
              <a:buFont typeface="Lucida Grande"/>
              <a:buChar char="-"/>
              <a:defRPr>
                <a:solidFill>
                  <a:schemeClr val="tx2"/>
                </a:solidFill>
                <a:latin typeface="Arial" pitchFamily="34" charset="0"/>
              </a:defRPr>
            </a:lvl4pPr>
            <a:lvl5pPr marL="2057400" indent="-228600" defTabSz="457200">
              <a:spcBef>
                <a:spcPct val="20000"/>
              </a:spcBef>
              <a:buFont typeface="Arial" pitchFamily="34" charset="0"/>
              <a:buChar char="•"/>
              <a:defRPr>
                <a:solidFill>
                  <a:schemeClr val="tx2"/>
                </a:solidFill>
                <a:latin typeface="Arial" pitchFamily="34" charset="0"/>
              </a:defRPr>
            </a:lvl5pPr>
            <a:lvl6pPr marL="2514600" indent="-228600" defTabSz="457200" fontAlgn="base">
              <a:spcBef>
                <a:spcPct val="20000"/>
              </a:spcBef>
              <a:spcAft>
                <a:spcPct val="0"/>
              </a:spcAft>
              <a:buFont typeface="Arial" pitchFamily="34" charset="0"/>
              <a:buChar char="•"/>
              <a:defRPr>
                <a:solidFill>
                  <a:schemeClr val="tx2"/>
                </a:solidFill>
                <a:latin typeface="Arial" pitchFamily="34" charset="0"/>
              </a:defRPr>
            </a:lvl6pPr>
            <a:lvl7pPr marL="2971800" indent="-228600" defTabSz="457200" fontAlgn="base">
              <a:spcBef>
                <a:spcPct val="20000"/>
              </a:spcBef>
              <a:spcAft>
                <a:spcPct val="0"/>
              </a:spcAft>
              <a:buFont typeface="Arial" pitchFamily="34" charset="0"/>
              <a:buChar char="•"/>
              <a:defRPr>
                <a:solidFill>
                  <a:schemeClr val="tx2"/>
                </a:solidFill>
                <a:latin typeface="Arial" pitchFamily="34" charset="0"/>
              </a:defRPr>
            </a:lvl7pPr>
            <a:lvl8pPr marL="3429000" indent="-228600" defTabSz="457200" fontAlgn="base">
              <a:spcBef>
                <a:spcPct val="20000"/>
              </a:spcBef>
              <a:spcAft>
                <a:spcPct val="0"/>
              </a:spcAft>
              <a:buFont typeface="Arial" pitchFamily="34" charset="0"/>
              <a:buChar char="•"/>
              <a:defRPr>
                <a:solidFill>
                  <a:schemeClr val="tx2"/>
                </a:solidFill>
                <a:latin typeface="Arial" pitchFamily="34" charset="0"/>
              </a:defRPr>
            </a:lvl8pPr>
            <a:lvl9pPr marL="3886200" indent="-228600" defTabSz="457200" fontAlgn="base">
              <a:spcBef>
                <a:spcPct val="20000"/>
              </a:spcBef>
              <a:spcAft>
                <a:spcPct val="0"/>
              </a:spcAft>
              <a:buFont typeface="Arial" pitchFamily="34" charset="0"/>
              <a:buChar char="•"/>
              <a:defRPr>
                <a:solidFill>
                  <a:schemeClr val="tx2"/>
                </a:solidFill>
                <a:latin typeface="Arial" pitchFamily="34" charset="0"/>
              </a:defRPr>
            </a:lvl9pPr>
          </a:lstStyle>
          <a:p>
            <a:pPr eaLnBrk="0" hangingPunct="0">
              <a:spcBef>
                <a:spcPct val="0"/>
              </a:spcBef>
              <a:spcAft>
                <a:spcPts val="1200"/>
              </a:spcAft>
              <a:buClrTx/>
              <a:buSzTx/>
              <a:buFontTx/>
              <a:buNone/>
            </a:pPr>
            <a:r>
              <a:rPr lang="en-US" altLang="en-US">
                <a:solidFill>
                  <a:srgbClr val="4A7EBB"/>
                </a:solidFill>
                <a:ea typeface="MS PGothic" pitchFamily="34" charset="-128"/>
              </a:rPr>
              <a:t>JGI</a:t>
            </a:r>
          </a:p>
        </p:txBody>
      </p:sp>
      <p:sp>
        <p:nvSpPr>
          <p:cNvPr id="128012" name="Rectangle 6"/>
          <p:cNvSpPr txBox="1">
            <a:spLocks noChangeArrowheads="1"/>
          </p:cNvSpPr>
          <p:nvPr/>
        </p:nvSpPr>
        <p:spPr bwMode="auto">
          <a:xfrm>
            <a:off x="3579813" y="4567238"/>
            <a:ext cx="9921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spcBef>
                <a:spcPct val="20000"/>
              </a:spcBef>
              <a:buClr>
                <a:schemeClr val="accent2"/>
              </a:buClr>
              <a:buSzPct val="125000"/>
              <a:buFont typeface="Arial" pitchFamily="34" charset="0"/>
              <a:buChar char="•"/>
              <a:defRPr b="1">
                <a:solidFill>
                  <a:schemeClr val="tx2"/>
                </a:solidFill>
                <a:latin typeface="Arial" pitchFamily="34" charset="0"/>
              </a:defRPr>
            </a:lvl1pPr>
            <a:lvl2pPr marL="742950" indent="-285750" defTabSz="457200">
              <a:spcBef>
                <a:spcPct val="20000"/>
              </a:spcBef>
              <a:buClr>
                <a:schemeClr val="accent2"/>
              </a:buClr>
              <a:buFont typeface="Arial" pitchFamily="34" charset="0"/>
              <a:buChar char="–"/>
              <a:defRPr>
                <a:solidFill>
                  <a:schemeClr val="tx2"/>
                </a:solidFill>
                <a:latin typeface="Arial" pitchFamily="34" charset="0"/>
              </a:defRPr>
            </a:lvl2pPr>
            <a:lvl3pPr marL="1143000" indent="-228600" defTabSz="457200">
              <a:spcBef>
                <a:spcPct val="20000"/>
              </a:spcBef>
              <a:buClr>
                <a:schemeClr val="accent2"/>
              </a:buClr>
              <a:buFont typeface="Arial" pitchFamily="34" charset="0"/>
              <a:buChar char="•"/>
              <a:defRPr>
                <a:solidFill>
                  <a:schemeClr val="tx2"/>
                </a:solidFill>
                <a:latin typeface="Arial" pitchFamily="34" charset="0"/>
              </a:defRPr>
            </a:lvl3pPr>
            <a:lvl4pPr marL="1600200" indent="-228600" defTabSz="457200">
              <a:spcBef>
                <a:spcPct val="20000"/>
              </a:spcBef>
              <a:buClr>
                <a:schemeClr val="accent2"/>
              </a:buClr>
              <a:buFont typeface="Lucida Grande"/>
              <a:buChar char="-"/>
              <a:defRPr>
                <a:solidFill>
                  <a:schemeClr val="tx2"/>
                </a:solidFill>
                <a:latin typeface="Arial" pitchFamily="34" charset="0"/>
              </a:defRPr>
            </a:lvl4pPr>
            <a:lvl5pPr marL="2057400" indent="-228600" defTabSz="457200">
              <a:spcBef>
                <a:spcPct val="20000"/>
              </a:spcBef>
              <a:buFont typeface="Arial" pitchFamily="34" charset="0"/>
              <a:buChar char="•"/>
              <a:defRPr>
                <a:solidFill>
                  <a:schemeClr val="tx2"/>
                </a:solidFill>
                <a:latin typeface="Arial" pitchFamily="34" charset="0"/>
              </a:defRPr>
            </a:lvl5pPr>
            <a:lvl6pPr marL="2514600" indent="-228600" defTabSz="457200" fontAlgn="base">
              <a:spcBef>
                <a:spcPct val="20000"/>
              </a:spcBef>
              <a:spcAft>
                <a:spcPct val="0"/>
              </a:spcAft>
              <a:buFont typeface="Arial" pitchFamily="34" charset="0"/>
              <a:buChar char="•"/>
              <a:defRPr>
                <a:solidFill>
                  <a:schemeClr val="tx2"/>
                </a:solidFill>
                <a:latin typeface="Arial" pitchFamily="34" charset="0"/>
              </a:defRPr>
            </a:lvl6pPr>
            <a:lvl7pPr marL="2971800" indent="-228600" defTabSz="457200" fontAlgn="base">
              <a:spcBef>
                <a:spcPct val="20000"/>
              </a:spcBef>
              <a:spcAft>
                <a:spcPct val="0"/>
              </a:spcAft>
              <a:buFont typeface="Arial" pitchFamily="34" charset="0"/>
              <a:buChar char="•"/>
              <a:defRPr>
                <a:solidFill>
                  <a:schemeClr val="tx2"/>
                </a:solidFill>
                <a:latin typeface="Arial" pitchFamily="34" charset="0"/>
              </a:defRPr>
            </a:lvl7pPr>
            <a:lvl8pPr marL="3429000" indent="-228600" defTabSz="457200" fontAlgn="base">
              <a:spcBef>
                <a:spcPct val="20000"/>
              </a:spcBef>
              <a:spcAft>
                <a:spcPct val="0"/>
              </a:spcAft>
              <a:buFont typeface="Arial" pitchFamily="34" charset="0"/>
              <a:buChar char="•"/>
              <a:defRPr>
                <a:solidFill>
                  <a:schemeClr val="tx2"/>
                </a:solidFill>
                <a:latin typeface="Arial" pitchFamily="34" charset="0"/>
              </a:defRPr>
            </a:lvl8pPr>
            <a:lvl9pPr marL="3886200" indent="-228600" defTabSz="457200" fontAlgn="base">
              <a:spcBef>
                <a:spcPct val="20000"/>
              </a:spcBef>
              <a:spcAft>
                <a:spcPct val="0"/>
              </a:spcAft>
              <a:buFont typeface="Arial" pitchFamily="34" charset="0"/>
              <a:buChar char="•"/>
              <a:defRPr>
                <a:solidFill>
                  <a:schemeClr val="tx2"/>
                </a:solidFill>
                <a:latin typeface="Arial" pitchFamily="34" charset="0"/>
              </a:defRPr>
            </a:lvl9pPr>
          </a:lstStyle>
          <a:p>
            <a:pPr eaLnBrk="0" hangingPunct="0">
              <a:spcBef>
                <a:spcPct val="0"/>
              </a:spcBef>
              <a:spcAft>
                <a:spcPts val="1200"/>
              </a:spcAft>
              <a:buClrTx/>
              <a:buSzTx/>
              <a:buFontTx/>
              <a:buNone/>
            </a:pPr>
            <a:r>
              <a:rPr lang="en-US" altLang="en-US">
                <a:solidFill>
                  <a:srgbClr val="4A7EBB"/>
                </a:solidFill>
                <a:ea typeface="MS PGothic" pitchFamily="34" charset="-128"/>
              </a:rPr>
              <a:t>JGI</a:t>
            </a:r>
          </a:p>
        </p:txBody>
      </p:sp>
      <p:pic>
        <p:nvPicPr>
          <p:cNvPr id="128013" name="Picture 24" descr="JGI_logo_stacked_RGB.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780338" y="287338"/>
            <a:ext cx="11303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AutoShape 5" descr="data:image/jpeg;base64,/9j/4AAQSkZJRgABAQAAAQABAAD/2wCEAAkGBhQSEBQQExAVFRQWFhEWFRQVFRIVFBAUFBQXFRUUFRUYHSYeFxwjGhUUHzAgIzMqLCwsFR4xNTAqNSYrLCkBCQoKDQwOGA8PGCkeHhguKSksLCwpKSkpKSksKS0pKSkpLCk1KSksKSkpMywpKSksKSkpKSksLCkpLCkpLCkpKf/AABEIAJkAnwMBIgACEQEDEQH/xAAcAAABBQEBAQAAAAAAAAAAAAAAAQIEBQYDBwj/xABJEAABAwEDBQoHDQgDAAAAAAABAAIDEQQSIQUGBzFBEzJRYXGBkbHB0SJSU3KCkrIUFyMlQlRic4OhwuHwFTM1Q0RjotI0ZKP/xAAZAQEBAAMBAAAAAAAAAAAAAAAAAQMEBQL/xAAiEQEAAgIBBAMBAQAAAAAAAAAAAQIDEQQTFDEyEmGhIWL/2gAMAwEAAhEDEQA/APVM7c5G2CzG0ujLwHNbdBArXbU8ixg03R3Q42R9DsErS4c11WumQfFjvrI+pyw+QrSBZIR9BvatjBh6szG2DNlnHES0fv5QfNZfWj711GnGzfNpumH/AGWddaQmOtA4AtvsP9fjV736/WobpvsnkJ6/Y/7rtHprse2KccV2M/eHrIX2HWxvQEhji8kz1G9ynYfZ3v02semSxH5Mw9BvY5d7LpXsUkrIgZQ57mtbejNKuN0A0Jpyrz2ezQ3T8DH6kfXRMks0YtdhuRsafdUNS1rWki8NZAxWLJxPhWZ34ZcfKi8xGvL3tCELSbgQhCAQhCAQhCAQhCAQhCDC6Zf4Y76yPqcvLsnWikEY+iF6hpkPxWfrI+1YmwZIjZY4ZnCtWRmh1EldDgzEWnbQ5vrDnZMmyyC81mGwkgV5K61HtcT43XXtIJ1bQeQjWrgZX41ztVvEjbpxxqOEO2ELqxNtubqNKcF2u66g+icE33QtLk3J7rrmuY4VoMWkYEUOxdTmfHxqdWseV+Esm+WopXq6F0sUl63WEf8AZh9sLQWnNRjW1BpqGJoPCIbr2a1CfkMQ5QydQ760N1/RLStbk5InHZscekxer25CELiOwEIQgEIQgEIQgEIQgEIQgwOmd1MmnjkZ9wcVnXWN0mSYgzFzYongbTdGIHNVaDTV/DR9a32XKpyNA82OC66nwMXsrc4ns0+X66edftU8asM3S+0WmOMb0ODnnY1gNTXgrSg5VaZQ0fOkeX7pQk40AxVnkLM42fVIcdeyq6truf8AGsNheCUqNEwga6rqCtRlhztQNBSu+bvSAaVx17FRZZHxnksf35D0Bi0YKzmVv4xkof3Jj/i3uWHN6Sz4faHrCEIXPdAIQhAIQhAIQhAIQhAIQhB5/prHxb9qz2XLD5K0mxRQRQmCQljGNJBZQlooaVK9YzxzWGULP7ndKYxfa68Gh2oEUoeVYg6BogP+ZIfQYO1e6Xmvhjvji/lT++pF83k9ZnelGlGP5tJ6zFioMkVt0djNRflZEXVxaS+44gYbar1JuguDbapT6Le9ZOvdj7ejP++hH81f6zU12lFg/pHeuO5an3jbL5eb/DuTm6ELJ5ac87O5OvdehRkffVaNVkPO8dydkPOj3dliwO3K5ubpRS9evXmE11DgWxZoTsW2Sc+k0fhU/IuiyyWW0MtEZlL2Elt54IqQRiKDYV5tltaNS9VxVrO4bRCELEyhCEIBCEIBCEIBCEIBCEIBI5Kkcg+ec9X+48tOtDWh25ztkDdV6pEhBOzEnFe6ZvZZba7NFaWNc1sjbwa6lRxYLyXSFmna7TbppY7K9zCWhjmgUfdYAXa64mvQvTszGOZYYIntuyRxsa9m1hx19aC/QkvIqgVCSqC5AqE0yjhHSEhnb4w6QgehcvdLPHb6wR7pb47ekIOqFzE7fGHSE4SDhCByE28lBQKhJVKgEIQgaXUxUOa21wbq4e5Oyk2sZ16xqVU0nY884aepQWQmw1FQJC4OLm1bUUOAxA1dZ6V0a93Eekd66NnPi/eEEC024MFZbUWDlp1KtfnRYtRt7zyCZ3stK0l4cHYosoija6QsjaBUuN0YceCDPHOixneutMnmskNekhNOWojvbHbXce5fmVeDOGKm+pjQ1FLp8Gt6uql4KXHamvBLXNcOKhGr81NikyaRLerZ5IgKU3VoF6vArJmTI9regKTZrzWgHA4/lqXbdDwlN/xIRG5JipUtP65k05JiOrs7lLLuNNgkBFSNp4dhVVDdkQbKdATP2QRwDn7lZPloMAP1zpXIIDLC8apKek9dmCYfzunHrCWUurgW04wSetMN/wAYeqe9QSm2qUDfMPGWux6Cg22X6Hqu71Ha07XV5gOpRZ7E5zi7dCBhQUbhyVFV6j+pM6XlitJcDWlQQMNRqAa9fQpSr8mjF23BmPrKwRUa3j4N362qnaVdW4fBu5FRtKkiQ1OXNpTqqDoCotsmeCGsjD6h1avuAAEDgNa1XdpXE/vR5kntxoI1Zvm0XPMTT/zSt3YaoYR9o/sYFYITQh1tHBCOUynqAThu+0w8wl71KQEEdpkBF5zCCaUa1wOrDEnhC6WY77zn9aWfUPOb1pln+V5zkHaU+C7kPUnuK5yb0jiPUnA1A5AgYSiiEIBCEIJWTtbuRv4lYKvybrf6P4lYL0GTsq0jhFFmopQa0IN1zmnic00IPH+S05Xjdvy6+yZRtBFXMMr77OEV1jjFdakj0ZpTqqDkzKTJ4xJG6809LTtBGwqYoHtXJ5+Fb5snWw9i6MXGT97HySdQPYglJUiVAICEBAyfVzt9oJkO+f53YD2p8+952e0E2EeE/lHsNQdSki3jeRvUnJsW8byDqCAKROKSiBEIQglZN1v9H8SsFX5N1v5G/iVgvQQrzXPLM9xlknDate4uvNxu1AHhDZq16l6WmlqDwvJr5bJJfY8jhb8l44HD9FbzI2dMc/gnwJPFJwd5p29auMr5mxTVLfg3HaB4JPG3uosJlnNGWA1LfB2Pbizp+Tz05150N8Diucn7yL7T2CsLk3OSaAhryZGcDt8B9Fx7VcjPNjpIfgX4iZ2tuxt2n+VeZBrKJVRHOseQf0juXKTPED+VTzngdiDRUQFk5M/mjyQ5ZR2FRZNIrR8uLmLndSDZzjwejrCSIeE/lHsNWJhz4kmeGscwtoS4iM7CLuJ50602973FxkkqaYNe9rcBTeggIm26ucRXKKQXBUgYDaF5xlKdrY3knEMeRU1NQ0nCuKqZbSxzW3X38PkB768l0FB6tLlOFu+mjHpt71Dmzpsrf6hp82ruoFebQ5OmfiyyWl/JBIPvcAp0GattfiLDL6b4Y/uL6orWTZ92ZurdHcjKe0QoM+kMUJZZnHznhteYBRIswLZQHc7M0kanzylzeI3YSOglWFi0cTuu7tPC0V8NkbJHkgbGvcWjpaqNFmVlZ1phfM5gZ4dwNBJwa0GpJ8/7lo1WZAyE2yxmNry4FxdVwAOLWtph5qs1QIQhAhCQsTkIM/lPM+CWpA3NxqSWUoTtJZqrxihO1Z2XR7K5wF+GjLwaazVo6mJApTVqqVv9g5kDX0qDBN0ZuJ8KSz0+oe49LpCuw0Xs8s0clni7arb7U5BkItG8A30jyeFrYW8+9KkwaP7O04uldyvA9hoWlKUKiiGY1kqDuTjThmtBHQX0UhuadkH9JCfOja72gVbIQRIMkws3kMbaeKxjeoKQyIDUKJ6ECFqS4nIU2GhqUNQEqoEIQg//2Q=="/>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endParaRPr lang="en-US" altLang="en-US" sz="1800" b="0">
              <a:solidFill>
                <a:srgbClr val="343434"/>
              </a:solidFill>
            </a:endParaRPr>
          </a:p>
        </p:txBody>
      </p:sp>
      <p:sp>
        <p:nvSpPr>
          <p:cNvPr id="3" name="Title 1"/>
          <p:cNvSpPr>
            <a:spLocks noGrp="1"/>
          </p:cNvSpPr>
          <p:nvPr>
            <p:ph type="title"/>
          </p:nvPr>
        </p:nvSpPr>
        <p:spPr>
          <a:xfrm>
            <a:off x="392113" y="0"/>
            <a:ext cx="7086600" cy="800100"/>
          </a:xfrm>
        </p:spPr>
        <p:txBody>
          <a:bodyPr/>
          <a:lstStyle/>
          <a:p>
            <a:pPr fontAlgn="auto">
              <a:spcAft>
                <a:spcPts val="0"/>
              </a:spcAft>
              <a:defRPr/>
            </a:pPr>
            <a:r>
              <a:rPr lang="en-US" sz="3600" dirty="0" smtClean="0"/>
              <a:t>Yearly Sequencing Output (Tb)</a:t>
            </a:r>
            <a:endParaRPr lang="en-US" sz="3600" dirty="0"/>
          </a:p>
        </p:txBody>
      </p:sp>
      <p:pic>
        <p:nvPicPr>
          <p:cNvPr id="129028" name="Picture 11" descr="JGI_logo_stacked_RG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80338" y="287338"/>
            <a:ext cx="11303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Chart 8"/>
          <p:cNvGraphicFramePr>
            <a:graphicFrameLocks/>
          </p:cNvGraphicFramePr>
          <p:nvPr/>
        </p:nvGraphicFramePr>
        <p:xfrm>
          <a:off x="76200" y="990600"/>
          <a:ext cx="4572000" cy="540643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p:cNvGraphicFramePr>
            <a:graphicFrameLocks/>
          </p:cNvGraphicFramePr>
          <p:nvPr/>
        </p:nvGraphicFramePr>
        <p:xfrm>
          <a:off x="4572000" y="990600"/>
          <a:ext cx="4495800" cy="5324277"/>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AutoShape 5" descr="data:image/jpeg;base64,/9j/4AAQSkZJRgABAQAAAQABAAD/2wCEAAkGBhQSEBQQExAVFRQWFhEWFRQVFRIVFBAUFBQXFRUUFRUYHSYeFxwjGhUUHzAgIzMqLCwsFR4xNTAqNSYrLCkBCQoKDQwOGA8PGCkeHhguKSksLCwpKSkpKSksKS0pKSkpLCk1KSksKSkpMywpKSksKSkpKSksLCkpLCkpLCkpKf/AABEIAJkAnwMBIgACEQEDEQH/xAAcAAABBQEBAQAAAAAAAAAAAAAAAQIEBQYDBwj/xABJEAABAwEDBQoHDQgDAAAAAAABAAIDEQQSIQUGBzFBEzJRYXGBkbHB0SJSU3KCkrIUFyMlQlRic4OhwuHwFTM1Q0RjotI0ZKP/xAAZAQEBAAMBAAAAAAAAAAAAAAAAAQMEBQL/xAAiEQEAAgIBBAMBAQAAAAAAAAAAAQIDEQQTFDEyEmGhIWL/2gAMAwEAAhEDEQA/APVM7c5G2CzG0ujLwHNbdBArXbU8ixg03R3Q42R9DsErS4c11WumQfFjvrI+pyw+QrSBZIR9BvatjBh6szG2DNlnHES0fv5QfNZfWj711GnGzfNpumH/AGWddaQmOtA4AtvsP9fjV736/WobpvsnkJ6/Y/7rtHprse2KccV2M/eHrIX2HWxvQEhji8kz1G9ynYfZ3v02semSxH5Mw9BvY5d7LpXsUkrIgZQ57mtbejNKuN0A0Jpyrz2ezQ3T8DH6kfXRMks0YtdhuRsafdUNS1rWki8NZAxWLJxPhWZ34ZcfKi8xGvL3tCELSbgQhCAQhCAQhCAQhCAQhCDC6Zf4Y76yPqcvLsnWikEY+iF6hpkPxWfrI+1YmwZIjZY4ZnCtWRmh1EldDgzEWnbQ5vrDnZMmyyC81mGwkgV5K61HtcT43XXtIJ1bQeQjWrgZX41ztVvEjbpxxqOEO2ELqxNtubqNKcF2u66g+icE33QtLk3J7rrmuY4VoMWkYEUOxdTmfHxqdWseV+Esm+WopXq6F0sUl63WEf8AZh9sLQWnNRjW1BpqGJoPCIbr2a1CfkMQ5QydQ760N1/RLStbk5InHZscekxer25CELiOwEIQgEIQgEIQgEIQgEIQgwOmd1MmnjkZ9wcVnXWN0mSYgzFzYongbTdGIHNVaDTV/DR9a32XKpyNA82OC66nwMXsrc4ns0+X66edftU8asM3S+0WmOMb0ODnnY1gNTXgrSg5VaZQ0fOkeX7pQk40AxVnkLM42fVIcdeyq6truf8AGsNheCUqNEwga6rqCtRlhztQNBSu+bvSAaVx17FRZZHxnksf35D0Bi0YKzmVv4xkof3Jj/i3uWHN6Sz4faHrCEIXPdAIQhAIQhAIQhAIQhAIQhB5/prHxb9qz2XLD5K0mxRQRQmCQljGNJBZQlooaVK9YzxzWGULP7ndKYxfa68Gh2oEUoeVYg6BogP+ZIfQYO1e6Xmvhjvji/lT++pF83k9ZnelGlGP5tJ6zFioMkVt0djNRflZEXVxaS+44gYbar1JuguDbapT6Le9ZOvdj7ejP++hH81f6zU12lFg/pHeuO5an3jbL5eb/DuTm6ELJ5ac87O5OvdehRkffVaNVkPO8dydkPOj3dliwO3K5ubpRS9evXmE11DgWxZoTsW2Sc+k0fhU/IuiyyWW0MtEZlL2Elt54IqQRiKDYV5tltaNS9VxVrO4bRCELEyhCEIBCEIBCEIBCEIBCEIBI5Kkcg+ec9X+48tOtDWh25ztkDdV6pEhBOzEnFe6ZvZZba7NFaWNc1sjbwa6lRxYLyXSFmna7TbppY7K9zCWhjmgUfdYAXa64mvQvTszGOZYYIntuyRxsa9m1hx19aC/QkvIqgVCSqC5AqE0yjhHSEhnb4w6QgehcvdLPHb6wR7pb47ekIOqFzE7fGHSE4SDhCByE28lBQKhJVKgEIQgaXUxUOa21wbq4e5Oyk2sZ16xqVU0nY884aepQWQmw1FQJC4OLm1bUUOAxA1dZ6V0a93Eekd66NnPi/eEEC024MFZbUWDlp1KtfnRYtRt7zyCZ3stK0l4cHYosoija6QsjaBUuN0YceCDPHOixneutMnmskNekhNOWojvbHbXce5fmVeDOGKm+pjQ1FLp8Gt6uql4KXHamvBLXNcOKhGr81NikyaRLerZ5IgKU3VoF6vArJmTI9regKTZrzWgHA4/lqXbdDwlN/xIRG5JipUtP65k05JiOrs7lLLuNNgkBFSNp4dhVVDdkQbKdATP2QRwDn7lZPloMAP1zpXIIDLC8apKek9dmCYfzunHrCWUurgW04wSetMN/wAYeqe9QSm2qUDfMPGWux6Cg22X6Hqu71Ha07XV5gOpRZ7E5zi7dCBhQUbhyVFV6j+pM6XlitJcDWlQQMNRqAa9fQpSr8mjF23BmPrKwRUa3j4N362qnaVdW4fBu5FRtKkiQ1OXNpTqqDoCotsmeCGsjD6h1avuAAEDgNa1XdpXE/vR5kntxoI1Zvm0XPMTT/zSt3YaoYR9o/sYFYITQh1tHBCOUynqAThu+0w8wl71KQEEdpkBF5zCCaUa1wOrDEnhC6WY77zn9aWfUPOb1pln+V5zkHaU+C7kPUnuK5yb0jiPUnA1A5AgYSiiEIBCEIJWTtbuRv4lYKvybrf6P4lYL0GTsq0jhFFmopQa0IN1zmnic00IPH+S05Xjdvy6+yZRtBFXMMr77OEV1jjFdakj0ZpTqqDkzKTJ4xJG6809LTtBGwqYoHtXJ5+Fb5snWw9i6MXGT97HySdQPYglJUiVAICEBAyfVzt9oJkO+f53YD2p8+952e0E2EeE/lHsNQdSki3jeRvUnJsW8byDqCAKROKSiBEIQglZN1v9H8SsFX5N1v5G/iVgvQQrzXPLM9xlknDate4uvNxu1AHhDZq16l6WmlqDwvJr5bJJfY8jhb8l44HD9FbzI2dMc/gnwJPFJwd5p29auMr5mxTVLfg3HaB4JPG3uosJlnNGWA1LfB2Pbizp+Tz05150N8Diucn7yL7T2CsLk3OSaAhryZGcDt8B9Fx7VcjPNjpIfgX4iZ2tuxt2n+VeZBrKJVRHOseQf0juXKTPED+VTzngdiDRUQFk5M/mjyQ5ZR2FRZNIrR8uLmLndSDZzjwejrCSIeE/lHsNWJhz4kmeGscwtoS4iM7CLuJ50602973FxkkqaYNe9rcBTeggIm26ucRXKKQXBUgYDaF5xlKdrY3knEMeRU1NQ0nCuKqZbSxzW3X38PkB768l0FB6tLlOFu+mjHpt71Dmzpsrf6hp82ruoFebQ5OmfiyyWl/JBIPvcAp0GattfiLDL6b4Y/uL6orWTZ92ZurdHcjKe0QoM+kMUJZZnHznhteYBRIswLZQHc7M0kanzylzeI3YSOglWFi0cTuu7tPC0V8NkbJHkgbGvcWjpaqNFmVlZ1phfM5gZ4dwNBJwa0GpJ8/7lo1WZAyE2yxmNry4FxdVwAOLWtph5qs1QIQhAhCQsTkIM/lPM+CWpA3NxqSWUoTtJZqrxihO1Z2XR7K5wF+GjLwaazVo6mJApTVqqVv9g5kDX0qDBN0ZuJ8KSz0+oe49LpCuw0Xs8s0clni7arb7U5BkItG8A30jyeFrYW8+9KkwaP7O04uldyvA9hoWlKUKiiGY1kqDuTjThmtBHQX0UhuadkH9JCfOja72gVbIQRIMkws3kMbaeKxjeoKQyIDUKJ6ECFqS4nIU2GhqUNQEqoEIQg//2Q=="/>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endParaRPr lang="en-US" altLang="en-US" sz="1800" b="0">
              <a:solidFill>
                <a:srgbClr val="343434"/>
              </a:solidFill>
            </a:endParaRPr>
          </a:p>
        </p:txBody>
      </p:sp>
      <p:sp>
        <p:nvSpPr>
          <p:cNvPr id="3" name="TextBox 2"/>
          <p:cNvSpPr txBox="1"/>
          <p:nvPr/>
        </p:nvSpPr>
        <p:spPr>
          <a:xfrm>
            <a:off x="1792288" y="114300"/>
            <a:ext cx="6754812" cy="677863"/>
          </a:xfrm>
          <a:prstGeom prst="rect">
            <a:avLst/>
          </a:prstGeom>
          <a:noFill/>
        </p:spPr>
        <p:txBody>
          <a:bodyPr>
            <a:spAutoFit/>
          </a:bodyPr>
          <a:lstStyle/>
          <a:p>
            <a:pPr eaLnBrk="0" hangingPunct="0">
              <a:defRPr/>
            </a:pPr>
            <a:r>
              <a:rPr lang="en-US" sz="3800" dirty="0">
                <a:solidFill>
                  <a:srgbClr val="FFFFFF"/>
                </a:solidFill>
                <a:effectLst>
                  <a:outerShdw blurRad="50800" dist="38100" dir="2700000" algn="tl" rotWithShape="0">
                    <a:srgbClr val="000000">
                      <a:alpha val="43000"/>
                    </a:srgbClr>
                  </a:outerShdw>
                </a:effectLst>
                <a:latin typeface="Arial"/>
                <a:ea typeface="ＭＳ Ｐゴシック" charset="0"/>
                <a:cs typeface="ＭＳ Ｐゴシック" charset="0"/>
              </a:rPr>
              <a:t>Current </a:t>
            </a:r>
            <a:r>
              <a:rPr lang="en-US" sz="3800" dirty="0">
                <a:solidFill>
                  <a:srgbClr val="FFFFFF"/>
                </a:solidFill>
                <a:effectLst>
                  <a:outerShdw blurRad="50800" dist="38100" dir="2700000" algn="tl" rotWithShape="0">
                    <a:srgbClr val="000000">
                      <a:alpha val="43000"/>
                    </a:srgbClr>
                  </a:outerShdw>
                </a:effectLst>
                <a:latin typeface="Arial"/>
                <a:ea typeface="ＭＳ Ｐゴシック" charset="0"/>
                <a:cs typeface="ＭＳ Ｐゴシック" charset="0"/>
              </a:rPr>
              <a:t>Platforms</a:t>
            </a:r>
            <a:endParaRPr lang="en-US" sz="3800" dirty="0">
              <a:solidFill>
                <a:srgbClr val="FFFFFF"/>
              </a:solidFill>
              <a:effectLst>
                <a:outerShdw blurRad="50800" dist="38100" dir="2700000" algn="tl" rotWithShape="0">
                  <a:srgbClr val="000000">
                    <a:alpha val="43000"/>
                  </a:srgbClr>
                </a:outerShdw>
              </a:effectLst>
              <a:latin typeface="Arial"/>
              <a:ea typeface="ＭＳ Ｐゴシック" charset="0"/>
              <a:cs typeface="ＭＳ Ｐゴシック" charset="0"/>
            </a:endParaRPr>
          </a:p>
        </p:txBody>
      </p:sp>
      <p:graphicFrame>
        <p:nvGraphicFramePr>
          <p:cNvPr id="4" name="Table 3"/>
          <p:cNvGraphicFramePr>
            <a:graphicFrameLocks noGrp="1"/>
          </p:cNvGraphicFramePr>
          <p:nvPr/>
        </p:nvGraphicFramePr>
        <p:xfrm>
          <a:off x="355600" y="1270000"/>
          <a:ext cx="8407400" cy="3810150"/>
        </p:xfrm>
        <a:graphic>
          <a:graphicData uri="http://schemas.openxmlformats.org/drawingml/2006/table">
            <a:tbl>
              <a:tblPr/>
              <a:tblGrid>
                <a:gridCol w="2101850"/>
                <a:gridCol w="2101850"/>
                <a:gridCol w="2101850"/>
                <a:gridCol w="2101850"/>
              </a:tblGrid>
              <a:tr h="487363">
                <a:tc>
                  <a:txBody>
                    <a:bodyPr/>
                    <a:lstStyle>
                      <a:lvl1pPr defTabSz="457200">
                        <a:spcBef>
                          <a:spcPct val="20000"/>
                        </a:spcBef>
                        <a:buClr>
                          <a:schemeClr val="accent2"/>
                        </a:buClr>
                        <a:buSzPct val="125000"/>
                        <a:buFont typeface="Arial" pitchFamily="34" charset="0"/>
                        <a:defRPr sz="1600" b="1">
                          <a:solidFill>
                            <a:schemeClr val="tx2"/>
                          </a:solidFill>
                          <a:latin typeface="Arial" pitchFamily="34" charset="0"/>
                        </a:defRPr>
                      </a:lvl1pPr>
                      <a:lvl2pPr marL="742950" indent="-285750" defTabSz="457200">
                        <a:spcBef>
                          <a:spcPct val="20000"/>
                        </a:spcBef>
                        <a:buClr>
                          <a:schemeClr val="accent2"/>
                        </a:buClr>
                        <a:buFont typeface="Arial" pitchFamily="34" charset="0"/>
                        <a:defRPr sz="1600">
                          <a:solidFill>
                            <a:schemeClr val="tx2"/>
                          </a:solidFill>
                          <a:latin typeface="Arial" pitchFamily="34" charset="0"/>
                        </a:defRPr>
                      </a:lvl2pPr>
                      <a:lvl3pPr marL="1143000" indent="-228600" defTabSz="457200">
                        <a:spcBef>
                          <a:spcPct val="20000"/>
                        </a:spcBef>
                        <a:buClr>
                          <a:schemeClr val="accent2"/>
                        </a:buClr>
                        <a:buFont typeface="Arial" pitchFamily="34" charset="0"/>
                        <a:defRPr sz="1600">
                          <a:solidFill>
                            <a:schemeClr val="tx2"/>
                          </a:solidFill>
                          <a:latin typeface="Arial" pitchFamily="34" charset="0"/>
                        </a:defRPr>
                      </a:lvl3pPr>
                      <a:lvl4pPr marL="1600200" indent="-228600" defTabSz="457200">
                        <a:spcBef>
                          <a:spcPct val="20000"/>
                        </a:spcBef>
                        <a:buClr>
                          <a:schemeClr val="accent2"/>
                        </a:buClr>
                        <a:buFont typeface="Lucida Grande"/>
                        <a:defRPr sz="1600">
                          <a:solidFill>
                            <a:schemeClr val="tx2"/>
                          </a:solidFill>
                          <a:latin typeface="Arial" pitchFamily="34" charset="0"/>
                        </a:defRPr>
                      </a:lvl4pPr>
                      <a:lvl5pPr marL="2057400" indent="-228600" defTabSz="457200">
                        <a:spcBef>
                          <a:spcPct val="20000"/>
                        </a:spcBef>
                        <a:buFont typeface="Arial" pitchFamily="34" charset="0"/>
                        <a:defRPr sz="1600">
                          <a:solidFill>
                            <a:schemeClr val="tx2"/>
                          </a:solidFill>
                          <a:latin typeface="Arial" pitchFamily="34" charset="0"/>
                        </a:defRPr>
                      </a:lvl5pPr>
                      <a:lvl6pPr marL="2514600" indent="-228600" defTabSz="457200" fontAlgn="base">
                        <a:spcBef>
                          <a:spcPct val="20000"/>
                        </a:spcBef>
                        <a:spcAft>
                          <a:spcPct val="0"/>
                        </a:spcAft>
                        <a:buFont typeface="Arial" pitchFamily="34" charset="0"/>
                        <a:defRPr sz="1600">
                          <a:solidFill>
                            <a:schemeClr val="tx2"/>
                          </a:solidFill>
                          <a:latin typeface="Arial" pitchFamily="34" charset="0"/>
                        </a:defRPr>
                      </a:lvl6pPr>
                      <a:lvl7pPr marL="2971800" indent="-228600" defTabSz="457200" fontAlgn="base">
                        <a:spcBef>
                          <a:spcPct val="20000"/>
                        </a:spcBef>
                        <a:spcAft>
                          <a:spcPct val="0"/>
                        </a:spcAft>
                        <a:buFont typeface="Arial" pitchFamily="34" charset="0"/>
                        <a:defRPr sz="1600">
                          <a:solidFill>
                            <a:schemeClr val="tx2"/>
                          </a:solidFill>
                          <a:latin typeface="Arial" pitchFamily="34" charset="0"/>
                        </a:defRPr>
                      </a:lvl7pPr>
                      <a:lvl8pPr marL="3429000" indent="-228600" defTabSz="457200" fontAlgn="base">
                        <a:spcBef>
                          <a:spcPct val="20000"/>
                        </a:spcBef>
                        <a:spcAft>
                          <a:spcPct val="0"/>
                        </a:spcAft>
                        <a:buFont typeface="Arial" pitchFamily="34" charset="0"/>
                        <a:defRPr sz="1600">
                          <a:solidFill>
                            <a:schemeClr val="tx2"/>
                          </a:solidFill>
                          <a:latin typeface="Arial" pitchFamily="34" charset="0"/>
                        </a:defRPr>
                      </a:lvl8pPr>
                      <a:lvl9pPr marL="3886200" indent="-228600" defTabSz="457200" fontAlgn="base">
                        <a:spcBef>
                          <a:spcPct val="20000"/>
                        </a:spcBef>
                        <a:spcAft>
                          <a:spcPct val="0"/>
                        </a:spcAft>
                        <a:buFont typeface="Arial" pitchFamily="34" charset="0"/>
                        <a:defRPr sz="1600">
                          <a:solidFill>
                            <a:schemeClr val="tx2"/>
                          </a:solidFill>
                          <a:latin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2600" b="1" i="0" u="none" strike="noStrike" cap="none" normalizeH="0" baseline="0" smtClean="0">
                        <a:ln>
                          <a:noFill/>
                        </a:ln>
                        <a:solidFill>
                          <a:srgbClr val="FFFFFF"/>
                        </a:solidFill>
                        <a:effectLst/>
                        <a:latin typeface="Arial" pitchFamily="34" charset="0"/>
                        <a:ea typeface="MS PGothic" pitchFamily="34" charset="-128"/>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2D2D8A"/>
                    </a:solidFill>
                  </a:tcPr>
                </a:tc>
                <a:tc>
                  <a:txBody>
                    <a:bodyPr/>
                    <a:lstStyle>
                      <a:lvl1pPr defTabSz="457200">
                        <a:spcBef>
                          <a:spcPct val="20000"/>
                        </a:spcBef>
                        <a:buClr>
                          <a:schemeClr val="accent2"/>
                        </a:buClr>
                        <a:buSzPct val="125000"/>
                        <a:buFont typeface="Arial" pitchFamily="34" charset="0"/>
                        <a:defRPr sz="1600" b="1">
                          <a:solidFill>
                            <a:schemeClr val="tx2"/>
                          </a:solidFill>
                          <a:latin typeface="Arial" pitchFamily="34" charset="0"/>
                        </a:defRPr>
                      </a:lvl1pPr>
                      <a:lvl2pPr marL="742950" indent="-285750" defTabSz="457200">
                        <a:spcBef>
                          <a:spcPct val="20000"/>
                        </a:spcBef>
                        <a:buClr>
                          <a:schemeClr val="accent2"/>
                        </a:buClr>
                        <a:buFont typeface="Arial" pitchFamily="34" charset="0"/>
                        <a:defRPr sz="1600">
                          <a:solidFill>
                            <a:schemeClr val="tx2"/>
                          </a:solidFill>
                          <a:latin typeface="Arial" pitchFamily="34" charset="0"/>
                        </a:defRPr>
                      </a:lvl2pPr>
                      <a:lvl3pPr marL="1143000" indent="-228600" defTabSz="457200">
                        <a:spcBef>
                          <a:spcPct val="20000"/>
                        </a:spcBef>
                        <a:buClr>
                          <a:schemeClr val="accent2"/>
                        </a:buClr>
                        <a:buFont typeface="Arial" pitchFamily="34" charset="0"/>
                        <a:defRPr sz="1600">
                          <a:solidFill>
                            <a:schemeClr val="tx2"/>
                          </a:solidFill>
                          <a:latin typeface="Arial" pitchFamily="34" charset="0"/>
                        </a:defRPr>
                      </a:lvl3pPr>
                      <a:lvl4pPr marL="1600200" indent="-228600" defTabSz="457200">
                        <a:spcBef>
                          <a:spcPct val="20000"/>
                        </a:spcBef>
                        <a:buClr>
                          <a:schemeClr val="accent2"/>
                        </a:buClr>
                        <a:buFont typeface="Lucida Grande"/>
                        <a:defRPr sz="1600">
                          <a:solidFill>
                            <a:schemeClr val="tx2"/>
                          </a:solidFill>
                          <a:latin typeface="Arial" pitchFamily="34" charset="0"/>
                        </a:defRPr>
                      </a:lvl4pPr>
                      <a:lvl5pPr marL="2057400" indent="-228600" defTabSz="457200">
                        <a:spcBef>
                          <a:spcPct val="20000"/>
                        </a:spcBef>
                        <a:buFont typeface="Arial" pitchFamily="34" charset="0"/>
                        <a:defRPr sz="1600">
                          <a:solidFill>
                            <a:schemeClr val="tx2"/>
                          </a:solidFill>
                          <a:latin typeface="Arial" pitchFamily="34" charset="0"/>
                        </a:defRPr>
                      </a:lvl5pPr>
                      <a:lvl6pPr marL="2514600" indent="-228600" defTabSz="457200" fontAlgn="base">
                        <a:spcBef>
                          <a:spcPct val="20000"/>
                        </a:spcBef>
                        <a:spcAft>
                          <a:spcPct val="0"/>
                        </a:spcAft>
                        <a:buFont typeface="Arial" pitchFamily="34" charset="0"/>
                        <a:defRPr sz="1600">
                          <a:solidFill>
                            <a:schemeClr val="tx2"/>
                          </a:solidFill>
                          <a:latin typeface="Arial" pitchFamily="34" charset="0"/>
                        </a:defRPr>
                      </a:lvl6pPr>
                      <a:lvl7pPr marL="2971800" indent="-228600" defTabSz="457200" fontAlgn="base">
                        <a:spcBef>
                          <a:spcPct val="20000"/>
                        </a:spcBef>
                        <a:spcAft>
                          <a:spcPct val="0"/>
                        </a:spcAft>
                        <a:buFont typeface="Arial" pitchFamily="34" charset="0"/>
                        <a:defRPr sz="1600">
                          <a:solidFill>
                            <a:schemeClr val="tx2"/>
                          </a:solidFill>
                          <a:latin typeface="Arial" pitchFamily="34" charset="0"/>
                        </a:defRPr>
                      </a:lvl7pPr>
                      <a:lvl8pPr marL="3429000" indent="-228600" defTabSz="457200" fontAlgn="base">
                        <a:spcBef>
                          <a:spcPct val="20000"/>
                        </a:spcBef>
                        <a:spcAft>
                          <a:spcPct val="0"/>
                        </a:spcAft>
                        <a:buFont typeface="Arial" pitchFamily="34" charset="0"/>
                        <a:defRPr sz="1600">
                          <a:solidFill>
                            <a:schemeClr val="tx2"/>
                          </a:solidFill>
                          <a:latin typeface="Arial" pitchFamily="34" charset="0"/>
                        </a:defRPr>
                      </a:lvl8pPr>
                      <a:lvl9pPr marL="3886200" indent="-228600" defTabSz="457200" fontAlgn="base">
                        <a:spcBef>
                          <a:spcPct val="20000"/>
                        </a:spcBef>
                        <a:spcAft>
                          <a:spcPct val="0"/>
                        </a:spcAft>
                        <a:buFont typeface="Arial" pitchFamily="34" charset="0"/>
                        <a:defRPr sz="1600">
                          <a:solidFill>
                            <a:schemeClr val="tx2"/>
                          </a:solidFill>
                          <a:latin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600" b="1" i="0" u="none" strike="noStrike" cap="none" normalizeH="0" baseline="0" smtClean="0">
                          <a:ln>
                            <a:noFill/>
                          </a:ln>
                          <a:solidFill>
                            <a:srgbClr val="FFFFFF"/>
                          </a:solidFill>
                          <a:effectLst/>
                          <a:latin typeface="Arial" pitchFamily="34" charset="0"/>
                          <a:ea typeface="MS PGothic" pitchFamily="34" charset="-128"/>
                        </a:rPr>
                        <a:t>MISEQ</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2D2D8A"/>
                    </a:solidFill>
                  </a:tcPr>
                </a:tc>
                <a:tc>
                  <a:txBody>
                    <a:bodyPr/>
                    <a:lstStyle>
                      <a:lvl1pPr defTabSz="457200">
                        <a:spcBef>
                          <a:spcPct val="20000"/>
                        </a:spcBef>
                        <a:buClr>
                          <a:schemeClr val="accent2"/>
                        </a:buClr>
                        <a:buSzPct val="125000"/>
                        <a:buFont typeface="Arial" pitchFamily="34" charset="0"/>
                        <a:defRPr sz="1600" b="1">
                          <a:solidFill>
                            <a:schemeClr val="tx2"/>
                          </a:solidFill>
                          <a:latin typeface="Arial" pitchFamily="34" charset="0"/>
                        </a:defRPr>
                      </a:lvl1pPr>
                      <a:lvl2pPr marL="742950" indent="-285750" defTabSz="457200">
                        <a:spcBef>
                          <a:spcPct val="20000"/>
                        </a:spcBef>
                        <a:buClr>
                          <a:schemeClr val="accent2"/>
                        </a:buClr>
                        <a:buFont typeface="Arial" pitchFamily="34" charset="0"/>
                        <a:defRPr sz="1600">
                          <a:solidFill>
                            <a:schemeClr val="tx2"/>
                          </a:solidFill>
                          <a:latin typeface="Arial" pitchFamily="34" charset="0"/>
                        </a:defRPr>
                      </a:lvl2pPr>
                      <a:lvl3pPr marL="1143000" indent="-228600" defTabSz="457200">
                        <a:spcBef>
                          <a:spcPct val="20000"/>
                        </a:spcBef>
                        <a:buClr>
                          <a:schemeClr val="accent2"/>
                        </a:buClr>
                        <a:buFont typeface="Arial" pitchFamily="34" charset="0"/>
                        <a:defRPr sz="1600">
                          <a:solidFill>
                            <a:schemeClr val="tx2"/>
                          </a:solidFill>
                          <a:latin typeface="Arial" pitchFamily="34" charset="0"/>
                        </a:defRPr>
                      </a:lvl3pPr>
                      <a:lvl4pPr marL="1600200" indent="-228600" defTabSz="457200">
                        <a:spcBef>
                          <a:spcPct val="20000"/>
                        </a:spcBef>
                        <a:buClr>
                          <a:schemeClr val="accent2"/>
                        </a:buClr>
                        <a:buFont typeface="Lucida Grande"/>
                        <a:defRPr sz="1600">
                          <a:solidFill>
                            <a:schemeClr val="tx2"/>
                          </a:solidFill>
                          <a:latin typeface="Arial" pitchFamily="34" charset="0"/>
                        </a:defRPr>
                      </a:lvl4pPr>
                      <a:lvl5pPr marL="2057400" indent="-228600" defTabSz="457200">
                        <a:spcBef>
                          <a:spcPct val="20000"/>
                        </a:spcBef>
                        <a:buFont typeface="Arial" pitchFamily="34" charset="0"/>
                        <a:defRPr sz="1600">
                          <a:solidFill>
                            <a:schemeClr val="tx2"/>
                          </a:solidFill>
                          <a:latin typeface="Arial" pitchFamily="34" charset="0"/>
                        </a:defRPr>
                      </a:lvl5pPr>
                      <a:lvl6pPr marL="2514600" indent="-228600" defTabSz="457200" fontAlgn="base">
                        <a:spcBef>
                          <a:spcPct val="20000"/>
                        </a:spcBef>
                        <a:spcAft>
                          <a:spcPct val="0"/>
                        </a:spcAft>
                        <a:buFont typeface="Arial" pitchFamily="34" charset="0"/>
                        <a:defRPr sz="1600">
                          <a:solidFill>
                            <a:schemeClr val="tx2"/>
                          </a:solidFill>
                          <a:latin typeface="Arial" pitchFamily="34" charset="0"/>
                        </a:defRPr>
                      </a:lvl6pPr>
                      <a:lvl7pPr marL="2971800" indent="-228600" defTabSz="457200" fontAlgn="base">
                        <a:spcBef>
                          <a:spcPct val="20000"/>
                        </a:spcBef>
                        <a:spcAft>
                          <a:spcPct val="0"/>
                        </a:spcAft>
                        <a:buFont typeface="Arial" pitchFamily="34" charset="0"/>
                        <a:defRPr sz="1600">
                          <a:solidFill>
                            <a:schemeClr val="tx2"/>
                          </a:solidFill>
                          <a:latin typeface="Arial" pitchFamily="34" charset="0"/>
                        </a:defRPr>
                      </a:lvl7pPr>
                      <a:lvl8pPr marL="3429000" indent="-228600" defTabSz="457200" fontAlgn="base">
                        <a:spcBef>
                          <a:spcPct val="20000"/>
                        </a:spcBef>
                        <a:spcAft>
                          <a:spcPct val="0"/>
                        </a:spcAft>
                        <a:buFont typeface="Arial" pitchFamily="34" charset="0"/>
                        <a:defRPr sz="1600">
                          <a:solidFill>
                            <a:schemeClr val="tx2"/>
                          </a:solidFill>
                          <a:latin typeface="Arial" pitchFamily="34" charset="0"/>
                        </a:defRPr>
                      </a:lvl8pPr>
                      <a:lvl9pPr marL="3886200" indent="-228600" defTabSz="457200" fontAlgn="base">
                        <a:spcBef>
                          <a:spcPct val="20000"/>
                        </a:spcBef>
                        <a:spcAft>
                          <a:spcPct val="0"/>
                        </a:spcAft>
                        <a:buFont typeface="Arial" pitchFamily="34" charset="0"/>
                        <a:defRPr sz="1600">
                          <a:solidFill>
                            <a:schemeClr val="tx2"/>
                          </a:solidFill>
                          <a:latin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600" b="1" i="0" u="none" strike="noStrike" cap="none" normalizeH="0" baseline="0" smtClean="0">
                          <a:ln>
                            <a:noFill/>
                          </a:ln>
                          <a:solidFill>
                            <a:srgbClr val="FFFFFF"/>
                          </a:solidFill>
                          <a:effectLst/>
                          <a:latin typeface="Arial" pitchFamily="34" charset="0"/>
                          <a:ea typeface="MS PGothic" pitchFamily="34" charset="-128"/>
                        </a:rPr>
                        <a:t>HISEQ</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2D2D8A"/>
                    </a:solidFill>
                  </a:tcPr>
                </a:tc>
                <a:tc>
                  <a:txBody>
                    <a:bodyPr/>
                    <a:lstStyle>
                      <a:lvl1pPr defTabSz="457200">
                        <a:spcBef>
                          <a:spcPct val="20000"/>
                        </a:spcBef>
                        <a:buClr>
                          <a:schemeClr val="accent2"/>
                        </a:buClr>
                        <a:buSzPct val="125000"/>
                        <a:buFont typeface="Arial" pitchFamily="34" charset="0"/>
                        <a:defRPr sz="1600" b="1">
                          <a:solidFill>
                            <a:schemeClr val="tx2"/>
                          </a:solidFill>
                          <a:latin typeface="Arial" pitchFamily="34" charset="0"/>
                        </a:defRPr>
                      </a:lvl1pPr>
                      <a:lvl2pPr marL="742950" indent="-285750" defTabSz="457200">
                        <a:spcBef>
                          <a:spcPct val="20000"/>
                        </a:spcBef>
                        <a:buClr>
                          <a:schemeClr val="accent2"/>
                        </a:buClr>
                        <a:buFont typeface="Arial" pitchFamily="34" charset="0"/>
                        <a:defRPr sz="1600">
                          <a:solidFill>
                            <a:schemeClr val="tx2"/>
                          </a:solidFill>
                          <a:latin typeface="Arial" pitchFamily="34" charset="0"/>
                        </a:defRPr>
                      </a:lvl2pPr>
                      <a:lvl3pPr marL="1143000" indent="-228600" defTabSz="457200">
                        <a:spcBef>
                          <a:spcPct val="20000"/>
                        </a:spcBef>
                        <a:buClr>
                          <a:schemeClr val="accent2"/>
                        </a:buClr>
                        <a:buFont typeface="Arial" pitchFamily="34" charset="0"/>
                        <a:defRPr sz="1600">
                          <a:solidFill>
                            <a:schemeClr val="tx2"/>
                          </a:solidFill>
                          <a:latin typeface="Arial" pitchFamily="34" charset="0"/>
                        </a:defRPr>
                      </a:lvl3pPr>
                      <a:lvl4pPr marL="1600200" indent="-228600" defTabSz="457200">
                        <a:spcBef>
                          <a:spcPct val="20000"/>
                        </a:spcBef>
                        <a:buClr>
                          <a:schemeClr val="accent2"/>
                        </a:buClr>
                        <a:buFont typeface="Lucida Grande"/>
                        <a:defRPr sz="1600">
                          <a:solidFill>
                            <a:schemeClr val="tx2"/>
                          </a:solidFill>
                          <a:latin typeface="Arial" pitchFamily="34" charset="0"/>
                        </a:defRPr>
                      </a:lvl4pPr>
                      <a:lvl5pPr marL="2057400" indent="-228600" defTabSz="457200">
                        <a:spcBef>
                          <a:spcPct val="20000"/>
                        </a:spcBef>
                        <a:buFont typeface="Arial" pitchFamily="34" charset="0"/>
                        <a:defRPr sz="1600">
                          <a:solidFill>
                            <a:schemeClr val="tx2"/>
                          </a:solidFill>
                          <a:latin typeface="Arial" pitchFamily="34" charset="0"/>
                        </a:defRPr>
                      </a:lvl5pPr>
                      <a:lvl6pPr marL="2514600" indent="-228600" defTabSz="457200" fontAlgn="base">
                        <a:spcBef>
                          <a:spcPct val="20000"/>
                        </a:spcBef>
                        <a:spcAft>
                          <a:spcPct val="0"/>
                        </a:spcAft>
                        <a:buFont typeface="Arial" pitchFamily="34" charset="0"/>
                        <a:defRPr sz="1600">
                          <a:solidFill>
                            <a:schemeClr val="tx2"/>
                          </a:solidFill>
                          <a:latin typeface="Arial" pitchFamily="34" charset="0"/>
                        </a:defRPr>
                      </a:lvl6pPr>
                      <a:lvl7pPr marL="2971800" indent="-228600" defTabSz="457200" fontAlgn="base">
                        <a:spcBef>
                          <a:spcPct val="20000"/>
                        </a:spcBef>
                        <a:spcAft>
                          <a:spcPct val="0"/>
                        </a:spcAft>
                        <a:buFont typeface="Arial" pitchFamily="34" charset="0"/>
                        <a:defRPr sz="1600">
                          <a:solidFill>
                            <a:schemeClr val="tx2"/>
                          </a:solidFill>
                          <a:latin typeface="Arial" pitchFamily="34" charset="0"/>
                        </a:defRPr>
                      </a:lvl7pPr>
                      <a:lvl8pPr marL="3429000" indent="-228600" defTabSz="457200" fontAlgn="base">
                        <a:spcBef>
                          <a:spcPct val="20000"/>
                        </a:spcBef>
                        <a:spcAft>
                          <a:spcPct val="0"/>
                        </a:spcAft>
                        <a:buFont typeface="Arial" pitchFamily="34" charset="0"/>
                        <a:defRPr sz="1600">
                          <a:solidFill>
                            <a:schemeClr val="tx2"/>
                          </a:solidFill>
                          <a:latin typeface="Arial" pitchFamily="34" charset="0"/>
                        </a:defRPr>
                      </a:lvl8pPr>
                      <a:lvl9pPr marL="3886200" indent="-228600" defTabSz="457200" fontAlgn="base">
                        <a:spcBef>
                          <a:spcPct val="20000"/>
                        </a:spcBef>
                        <a:spcAft>
                          <a:spcPct val="0"/>
                        </a:spcAft>
                        <a:buFont typeface="Arial" pitchFamily="34" charset="0"/>
                        <a:defRPr sz="1600">
                          <a:solidFill>
                            <a:schemeClr val="tx2"/>
                          </a:solidFill>
                          <a:latin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600" b="1" i="0" u="none" strike="noStrike" cap="none" normalizeH="0" baseline="0" smtClean="0">
                          <a:ln>
                            <a:noFill/>
                          </a:ln>
                          <a:solidFill>
                            <a:srgbClr val="FFFFFF"/>
                          </a:solidFill>
                          <a:effectLst/>
                          <a:latin typeface="Arial" pitchFamily="34" charset="0"/>
                          <a:ea typeface="MS PGothic" pitchFamily="34" charset="-128"/>
                        </a:rPr>
                        <a:t>PACBIO</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2D2D8A"/>
                    </a:solidFill>
                  </a:tcPr>
                </a:tc>
              </a:tr>
              <a:tr h="487363">
                <a:tc>
                  <a:txBody>
                    <a:bodyPr/>
                    <a:lstStyle>
                      <a:lvl1pPr defTabSz="457200">
                        <a:spcBef>
                          <a:spcPct val="20000"/>
                        </a:spcBef>
                        <a:buClr>
                          <a:schemeClr val="accent2"/>
                        </a:buClr>
                        <a:buSzPct val="125000"/>
                        <a:buFont typeface="Arial" pitchFamily="34" charset="0"/>
                        <a:defRPr sz="1600" b="1">
                          <a:solidFill>
                            <a:schemeClr val="tx2"/>
                          </a:solidFill>
                          <a:latin typeface="Arial" pitchFamily="34" charset="0"/>
                        </a:defRPr>
                      </a:lvl1pPr>
                      <a:lvl2pPr marL="742950" indent="-285750" defTabSz="457200">
                        <a:spcBef>
                          <a:spcPct val="20000"/>
                        </a:spcBef>
                        <a:buClr>
                          <a:schemeClr val="accent2"/>
                        </a:buClr>
                        <a:buFont typeface="Arial" pitchFamily="34" charset="0"/>
                        <a:defRPr sz="1600">
                          <a:solidFill>
                            <a:schemeClr val="tx2"/>
                          </a:solidFill>
                          <a:latin typeface="Arial" pitchFamily="34" charset="0"/>
                        </a:defRPr>
                      </a:lvl2pPr>
                      <a:lvl3pPr marL="1143000" indent="-228600" defTabSz="457200">
                        <a:spcBef>
                          <a:spcPct val="20000"/>
                        </a:spcBef>
                        <a:buClr>
                          <a:schemeClr val="accent2"/>
                        </a:buClr>
                        <a:buFont typeface="Arial" pitchFamily="34" charset="0"/>
                        <a:defRPr sz="1600">
                          <a:solidFill>
                            <a:schemeClr val="tx2"/>
                          </a:solidFill>
                          <a:latin typeface="Arial" pitchFamily="34" charset="0"/>
                        </a:defRPr>
                      </a:lvl3pPr>
                      <a:lvl4pPr marL="1600200" indent="-228600" defTabSz="457200">
                        <a:spcBef>
                          <a:spcPct val="20000"/>
                        </a:spcBef>
                        <a:buClr>
                          <a:schemeClr val="accent2"/>
                        </a:buClr>
                        <a:buFont typeface="Lucida Grande"/>
                        <a:defRPr sz="1600">
                          <a:solidFill>
                            <a:schemeClr val="tx2"/>
                          </a:solidFill>
                          <a:latin typeface="Arial" pitchFamily="34" charset="0"/>
                        </a:defRPr>
                      </a:lvl4pPr>
                      <a:lvl5pPr marL="2057400" indent="-228600" defTabSz="457200">
                        <a:spcBef>
                          <a:spcPct val="20000"/>
                        </a:spcBef>
                        <a:buFont typeface="Arial" pitchFamily="34" charset="0"/>
                        <a:defRPr sz="1600">
                          <a:solidFill>
                            <a:schemeClr val="tx2"/>
                          </a:solidFill>
                          <a:latin typeface="Arial" pitchFamily="34" charset="0"/>
                        </a:defRPr>
                      </a:lvl5pPr>
                      <a:lvl6pPr marL="2514600" indent="-228600" defTabSz="457200" fontAlgn="base">
                        <a:spcBef>
                          <a:spcPct val="20000"/>
                        </a:spcBef>
                        <a:spcAft>
                          <a:spcPct val="0"/>
                        </a:spcAft>
                        <a:buFont typeface="Arial" pitchFamily="34" charset="0"/>
                        <a:defRPr sz="1600">
                          <a:solidFill>
                            <a:schemeClr val="tx2"/>
                          </a:solidFill>
                          <a:latin typeface="Arial" pitchFamily="34" charset="0"/>
                        </a:defRPr>
                      </a:lvl6pPr>
                      <a:lvl7pPr marL="2971800" indent="-228600" defTabSz="457200" fontAlgn="base">
                        <a:spcBef>
                          <a:spcPct val="20000"/>
                        </a:spcBef>
                        <a:spcAft>
                          <a:spcPct val="0"/>
                        </a:spcAft>
                        <a:buFont typeface="Arial" pitchFamily="34" charset="0"/>
                        <a:defRPr sz="1600">
                          <a:solidFill>
                            <a:schemeClr val="tx2"/>
                          </a:solidFill>
                          <a:latin typeface="Arial" pitchFamily="34" charset="0"/>
                        </a:defRPr>
                      </a:lvl7pPr>
                      <a:lvl8pPr marL="3429000" indent="-228600" defTabSz="457200" fontAlgn="base">
                        <a:spcBef>
                          <a:spcPct val="20000"/>
                        </a:spcBef>
                        <a:spcAft>
                          <a:spcPct val="0"/>
                        </a:spcAft>
                        <a:buFont typeface="Arial" pitchFamily="34" charset="0"/>
                        <a:defRPr sz="1600">
                          <a:solidFill>
                            <a:schemeClr val="tx2"/>
                          </a:solidFill>
                          <a:latin typeface="Arial" pitchFamily="34" charset="0"/>
                        </a:defRPr>
                      </a:lvl8pPr>
                      <a:lvl9pPr marL="3886200" indent="-228600" defTabSz="457200" fontAlgn="base">
                        <a:spcBef>
                          <a:spcPct val="20000"/>
                        </a:spcBef>
                        <a:spcAft>
                          <a:spcPct val="0"/>
                        </a:spcAft>
                        <a:buFont typeface="Arial" pitchFamily="34" charset="0"/>
                        <a:defRPr sz="1600">
                          <a:solidFill>
                            <a:schemeClr val="tx2"/>
                          </a:solidFill>
                          <a:latin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600" b="1" i="0" u="none" strike="noStrike" cap="none" normalizeH="0" baseline="0" smtClean="0">
                          <a:ln>
                            <a:noFill/>
                          </a:ln>
                          <a:solidFill>
                            <a:srgbClr val="000000"/>
                          </a:solidFill>
                          <a:effectLst/>
                          <a:latin typeface="Arial" pitchFamily="34" charset="0"/>
                          <a:ea typeface="MS PGothic" pitchFamily="34" charset="-128"/>
                        </a:rPr>
                        <a:t># at JGI</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8E8ED"/>
                    </a:solidFill>
                  </a:tcPr>
                </a:tc>
                <a:tc>
                  <a:txBody>
                    <a:bodyPr/>
                    <a:lstStyle>
                      <a:lvl1pPr defTabSz="457200">
                        <a:spcBef>
                          <a:spcPct val="20000"/>
                        </a:spcBef>
                        <a:buClr>
                          <a:schemeClr val="accent2"/>
                        </a:buClr>
                        <a:buSzPct val="125000"/>
                        <a:buFont typeface="Arial" pitchFamily="34" charset="0"/>
                        <a:defRPr sz="1600" b="1">
                          <a:solidFill>
                            <a:schemeClr val="tx2"/>
                          </a:solidFill>
                          <a:latin typeface="Arial" pitchFamily="34" charset="0"/>
                        </a:defRPr>
                      </a:lvl1pPr>
                      <a:lvl2pPr marL="742950" indent="-285750" defTabSz="457200">
                        <a:spcBef>
                          <a:spcPct val="20000"/>
                        </a:spcBef>
                        <a:buClr>
                          <a:schemeClr val="accent2"/>
                        </a:buClr>
                        <a:buFont typeface="Arial" pitchFamily="34" charset="0"/>
                        <a:defRPr sz="1600">
                          <a:solidFill>
                            <a:schemeClr val="tx2"/>
                          </a:solidFill>
                          <a:latin typeface="Arial" pitchFamily="34" charset="0"/>
                        </a:defRPr>
                      </a:lvl2pPr>
                      <a:lvl3pPr marL="1143000" indent="-228600" defTabSz="457200">
                        <a:spcBef>
                          <a:spcPct val="20000"/>
                        </a:spcBef>
                        <a:buClr>
                          <a:schemeClr val="accent2"/>
                        </a:buClr>
                        <a:buFont typeface="Arial" pitchFamily="34" charset="0"/>
                        <a:defRPr sz="1600">
                          <a:solidFill>
                            <a:schemeClr val="tx2"/>
                          </a:solidFill>
                          <a:latin typeface="Arial" pitchFamily="34" charset="0"/>
                        </a:defRPr>
                      </a:lvl3pPr>
                      <a:lvl4pPr marL="1600200" indent="-228600" defTabSz="457200">
                        <a:spcBef>
                          <a:spcPct val="20000"/>
                        </a:spcBef>
                        <a:buClr>
                          <a:schemeClr val="accent2"/>
                        </a:buClr>
                        <a:buFont typeface="Lucida Grande"/>
                        <a:defRPr sz="1600">
                          <a:solidFill>
                            <a:schemeClr val="tx2"/>
                          </a:solidFill>
                          <a:latin typeface="Arial" pitchFamily="34" charset="0"/>
                        </a:defRPr>
                      </a:lvl4pPr>
                      <a:lvl5pPr marL="2057400" indent="-228600" defTabSz="457200">
                        <a:spcBef>
                          <a:spcPct val="20000"/>
                        </a:spcBef>
                        <a:buFont typeface="Arial" pitchFamily="34" charset="0"/>
                        <a:defRPr sz="1600">
                          <a:solidFill>
                            <a:schemeClr val="tx2"/>
                          </a:solidFill>
                          <a:latin typeface="Arial" pitchFamily="34" charset="0"/>
                        </a:defRPr>
                      </a:lvl5pPr>
                      <a:lvl6pPr marL="2514600" indent="-228600" defTabSz="457200" fontAlgn="base">
                        <a:spcBef>
                          <a:spcPct val="20000"/>
                        </a:spcBef>
                        <a:spcAft>
                          <a:spcPct val="0"/>
                        </a:spcAft>
                        <a:buFont typeface="Arial" pitchFamily="34" charset="0"/>
                        <a:defRPr sz="1600">
                          <a:solidFill>
                            <a:schemeClr val="tx2"/>
                          </a:solidFill>
                          <a:latin typeface="Arial" pitchFamily="34" charset="0"/>
                        </a:defRPr>
                      </a:lvl6pPr>
                      <a:lvl7pPr marL="2971800" indent="-228600" defTabSz="457200" fontAlgn="base">
                        <a:spcBef>
                          <a:spcPct val="20000"/>
                        </a:spcBef>
                        <a:spcAft>
                          <a:spcPct val="0"/>
                        </a:spcAft>
                        <a:buFont typeface="Arial" pitchFamily="34" charset="0"/>
                        <a:defRPr sz="1600">
                          <a:solidFill>
                            <a:schemeClr val="tx2"/>
                          </a:solidFill>
                          <a:latin typeface="Arial" pitchFamily="34" charset="0"/>
                        </a:defRPr>
                      </a:lvl7pPr>
                      <a:lvl8pPr marL="3429000" indent="-228600" defTabSz="457200" fontAlgn="base">
                        <a:spcBef>
                          <a:spcPct val="20000"/>
                        </a:spcBef>
                        <a:spcAft>
                          <a:spcPct val="0"/>
                        </a:spcAft>
                        <a:buFont typeface="Arial" pitchFamily="34" charset="0"/>
                        <a:defRPr sz="1600">
                          <a:solidFill>
                            <a:schemeClr val="tx2"/>
                          </a:solidFill>
                          <a:latin typeface="Arial" pitchFamily="34" charset="0"/>
                        </a:defRPr>
                      </a:lvl8pPr>
                      <a:lvl9pPr marL="3886200" indent="-228600" defTabSz="457200" fontAlgn="base">
                        <a:spcBef>
                          <a:spcPct val="20000"/>
                        </a:spcBef>
                        <a:spcAft>
                          <a:spcPct val="0"/>
                        </a:spcAft>
                        <a:buFont typeface="Arial" pitchFamily="34" charset="0"/>
                        <a:defRPr sz="1600">
                          <a:solidFill>
                            <a:schemeClr val="tx2"/>
                          </a:solidFill>
                          <a:latin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600" b="1" i="0" u="none" strike="noStrike" cap="none" normalizeH="0" baseline="0" smtClean="0">
                          <a:ln>
                            <a:noFill/>
                          </a:ln>
                          <a:solidFill>
                            <a:srgbClr val="000000"/>
                          </a:solidFill>
                          <a:effectLst/>
                          <a:latin typeface="Arial" pitchFamily="34" charset="0"/>
                          <a:ea typeface="MS PGothic" pitchFamily="34" charset="-128"/>
                        </a:rPr>
                        <a:t>5</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8E8ED"/>
                    </a:solidFill>
                  </a:tcPr>
                </a:tc>
                <a:tc>
                  <a:txBody>
                    <a:bodyPr/>
                    <a:lstStyle>
                      <a:lvl1pPr defTabSz="457200">
                        <a:spcBef>
                          <a:spcPct val="20000"/>
                        </a:spcBef>
                        <a:buClr>
                          <a:schemeClr val="accent2"/>
                        </a:buClr>
                        <a:buSzPct val="125000"/>
                        <a:buFont typeface="Arial" pitchFamily="34" charset="0"/>
                        <a:defRPr sz="1600" b="1">
                          <a:solidFill>
                            <a:schemeClr val="tx2"/>
                          </a:solidFill>
                          <a:latin typeface="Arial" pitchFamily="34" charset="0"/>
                        </a:defRPr>
                      </a:lvl1pPr>
                      <a:lvl2pPr marL="742950" indent="-285750" defTabSz="457200">
                        <a:spcBef>
                          <a:spcPct val="20000"/>
                        </a:spcBef>
                        <a:buClr>
                          <a:schemeClr val="accent2"/>
                        </a:buClr>
                        <a:buFont typeface="Arial" pitchFamily="34" charset="0"/>
                        <a:defRPr sz="1600">
                          <a:solidFill>
                            <a:schemeClr val="tx2"/>
                          </a:solidFill>
                          <a:latin typeface="Arial" pitchFamily="34" charset="0"/>
                        </a:defRPr>
                      </a:lvl2pPr>
                      <a:lvl3pPr marL="1143000" indent="-228600" defTabSz="457200">
                        <a:spcBef>
                          <a:spcPct val="20000"/>
                        </a:spcBef>
                        <a:buClr>
                          <a:schemeClr val="accent2"/>
                        </a:buClr>
                        <a:buFont typeface="Arial" pitchFamily="34" charset="0"/>
                        <a:defRPr sz="1600">
                          <a:solidFill>
                            <a:schemeClr val="tx2"/>
                          </a:solidFill>
                          <a:latin typeface="Arial" pitchFamily="34" charset="0"/>
                        </a:defRPr>
                      </a:lvl3pPr>
                      <a:lvl4pPr marL="1600200" indent="-228600" defTabSz="457200">
                        <a:spcBef>
                          <a:spcPct val="20000"/>
                        </a:spcBef>
                        <a:buClr>
                          <a:schemeClr val="accent2"/>
                        </a:buClr>
                        <a:buFont typeface="Lucida Grande"/>
                        <a:defRPr sz="1600">
                          <a:solidFill>
                            <a:schemeClr val="tx2"/>
                          </a:solidFill>
                          <a:latin typeface="Arial" pitchFamily="34" charset="0"/>
                        </a:defRPr>
                      </a:lvl4pPr>
                      <a:lvl5pPr marL="2057400" indent="-228600" defTabSz="457200">
                        <a:spcBef>
                          <a:spcPct val="20000"/>
                        </a:spcBef>
                        <a:buFont typeface="Arial" pitchFamily="34" charset="0"/>
                        <a:defRPr sz="1600">
                          <a:solidFill>
                            <a:schemeClr val="tx2"/>
                          </a:solidFill>
                          <a:latin typeface="Arial" pitchFamily="34" charset="0"/>
                        </a:defRPr>
                      </a:lvl5pPr>
                      <a:lvl6pPr marL="2514600" indent="-228600" defTabSz="457200" fontAlgn="base">
                        <a:spcBef>
                          <a:spcPct val="20000"/>
                        </a:spcBef>
                        <a:spcAft>
                          <a:spcPct val="0"/>
                        </a:spcAft>
                        <a:buFont typeface="Arial" pitchFamily="34" charset="0"/>
                        <a:defRPr sz="1600">
                          <a:solidFill>
                            <a:schemeClr val="tx2"/>
                          </a:solidFill>
                          <a:latin typeface="Arial" pitchFamily="34" charset="0"/>
                        </a:defRPr>
                      </a:lvl6pPr>
                      <a:lvl7pPr marL="2971800" indent="-228600" defTabSz="457200" fontAlgn="base">
                        <a:spcBef>
                          <a:spcPct val="20000"/>
                        </a:spcBef>
                        <a:spcAft>
                          <a:spcPct val="0"/>
                        </a:spcAft>
                        <a:buFont typeface="Arial" pitchFamily="34" charset="0"/>
                        <a:defRPr sz="1600">
                          <a:solidFill>
                            <a:schemeClr val="tx2"/>
                          </a:solidFill>
                          <a:latin typeface="Arial" pitchFamily="34" charset="0"/>
                        </a:defRPr>
                      </a:lvl7pPr>
                      <a:lvl8pPr marL="3429000" indent="-228600" defTabSz="457200" fontAlgn="base">
                        <a:spcBef>
                          <a:spcPct val="20000"/>
                        </a:spcBef>
                        <a:spcAft>
                          <a:spcPct val="0"/>
                        </a:spcAft>
                        <a:buFont typeface="Arial" pitchFamily="34" charset="0"/>
                        <a:defRPr sz="1600">
                          <a:solidFill>
                            <a:schemeClr val="tx2"/>
                          </a:solidFill>
                          <a:latin typeface="Arial" pitchFamily="34" charset="0"/>
                        </a:defRPr>
                      </a:lvl8pPr>
                      <a:lvl9pPr marL="3886200" indent="-228600" defTabSz="457200" fontAlgn="base">
                        <a:spcBef>
                          <a:spcPct val="20000"/>
                        </a:spcBef>
                        <a:spcAft>
                          <a:spcPct val="0"/>
                        </a:spcAft>
                        <a:buFont typeface="Arial" pitchFamily="34" charset="0"/>
                        <a:defRPr sz="1600">
                          <a:solidFill>
                            <a:schemeClr val="tx2"/>
                          </a:solidFill>
                          <a:latin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600" b="1" i="0" u="none" strike="noStrike" cap="none" normalizeH="0" baseline="0" smtClean="0">
                          <a:ln>
                            <a:noFill/>
                          </a:ln>
                          <a:solidFill>
                            <a:srgbClr val="000000"/>
                          </a:solidFill>
                          <a:effectLst/>
                          <a:latin typeface="Arial" pitchFamily="34" charset="0"/>
                          <a:ea typeface="MS PGothic" pitchFamily="34" charset="-128"/>
                        </a:rPr>
                        <a:t>8</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8E8ED"/>
                    </a:solidFill>
                  </a:tcPr>
                </a:tc>
                <a:tc>
                  <a:txBody>
                    <a:bodyPr/>
                    <a:lstStyle>
                      <a:lvl1pPr defTabSz="457200">
                        <a:spcBef>
                          <a:spcPct val="20000"/>
                        </a:spcBef>
                        <a:buClr>
                          <a:schemeClr val="accent2"/>
                        </a:buClr>
                        <a:buSzPct val="125000"/>
                        <a:buFont typeface="Arial" pitchFamily="34" charset="0"/>
                        <a:defRPr sz="1600" b="1">
                          <a:solidFill>
                            <a:schemeClr val="tx2"/>
                          </a:solidFill>
                          <a:latin typeface="Arial" pitchFamily="34" charset="0"/>
                        </a:defRPr>
                      </a:lvl1pPr>
                      <a:lvl2pPr marL="742950" indent="-285750" defTabSz="457200">
                        <a:spcBef>
                          <a:spcPct val="20000"/>
                        </a:spcBef>
                        <a:buClr>
                          <a:schemeClr val="accent2"/>
                        </a:buClr>
                        <a:buFont typeface="Arial" pitchFamily="34" charset="0"/>
                        <a:defRPr sz="1600">
                          <a:solidFill>
                            <a:schemeClr val="tx2"/>
                          </a:solidFill>
                          <a:latin typeface="Arial" pitchFamily="34" charset="0"/>
                        </a:defRPr>
                      </a:lvl2pPr>
                      <a:lvl3pPr marL="1143000" indent="-228600" defTabSz="457200">
                        <a:spcBef>
                          <a:spcPct val="20000"/>
                        </a:spcBef>
                        <a:buClr>
                          <a:schemeClr val="accent2"/>
                        </a:buClr>
                        <a:buFont typeface="Arial" pitchFamily="34" charset="0"/>
                        <a:defRPr sz="1600">
                          <a:solidFill>
                            <a:schemeClr val="tx2"/>
                          </a:solidFill>
                          <a:latin typeface="Arial" pitchFamily="34" charset="0"/>
                        </a:defRPr>
                      </a:lvl3pPr>
                      <a:lvl4pPr marL="1600200" indent="-228600" defTabSz="457200">
                        <a:spcBef>
                          <a:spcPct val="20000"/>
                        </a:spcBef>
                        <a:buClr>
                          <a:schemeClr val="accent2"/>
                        </a:buClr>
                        <a:buFont typeface="Lucida Grande"/>
                        <a:defRPr sz="1600">
                          <a:solidFill>
                            <a:schemeClr val="tx2"/>
                          </a:solidFill>
                          <a:latin typeface="Arial" pitchFamily="34" charset="0"/>
                        </a:defRPr>
                      </a:lvl4pPr>
                      <a:lvl5pPr marL="2057400" indent="-228600" defTabSz="457200">
                        <a:spcBef>
                          <a:spcPct val="20000"/>
                        </a:spcBef>
                        <a:buFont typeface="Arial" pitchFamily="34" charset="0"/>
                        <a:defRPr sz="1600">
                          <a:solidFill>
                            <a:schemeClr val="tx2"/>
                          </a:solidFill>
                          <a:latin typeface="Arial" pitchFamily="34" charset="0"/>
                        </a:defRPr>
                      </a:lvl5pPr>
                      <a:lvl6pPr marL="2514600" indent="-228600" defTabSz="457200" fontAlgn="base">
                        <a:spcBef>
                          <a:spcPct val="20000"/>
                        </a:spcBef>
                        <a:spcAft>
                          <a:spcPct val="0"/>
                        </a:spcAft>
                        <a:buFont typeface="Arial" pitchFamily="34" charset="0"/>
                        <a:defRPr sz="1600">
                          <a:solidFill>
                            <a:schemeClr val="tx2"/>
                          </a:solidFill>
                          <a:latin typeface="Arial" pitchFamily="34" charset="0"/>
                        </a:defRPr>
                      </a:lvl6pPr>
                      <a:lvl7pPr marL="2971800" indent="-228600" defTabSz="457200" fontAlgn="base">
                        <a:spcBef>
                          <a:spcPct val="20000"/>
                        </a:spcBef>
                        <a:spcAft>
                          <a:spcPct val="0"/>
                        </a:spcAft>
                        <a:buFont typeface="Arial" pitchFamily="34" charset="0"/>
                        <a:defRPr sz="1600">
                          <a:solidFill>
                            <a:schemeClr val="tx2"/>
                          </a:solidFill>
                          <a:latin typeface="Arial" pitchFamily="34" charset="0"/>
                        </a:defRPr>
                      </a:lvl7pPr>
                      <a:lvl8pPr marL="3429000" indent="-228600" defTabSz="457200" fontAlgn="base">
                        <a:spcBef>
                          <a:spcPct val="20000"/>
                        </a:spcBef>
                        <a:spcAft>
                          <a:spcPct val="0"/>
                        </a:spcAft>
                        <a:buFont typeface="Arial" pitchFamily="34" charset="0"/>
                        <a:defRPr sz="1600">
                          <a:solidFill>
                            <a:schemeClr val="tx2"/>
                          </a:solidFill>
                          <a:latin typeface="Arial" pitchFamily="34" charset="0"/>
                        </a:defRPr>
                      </a:lvl8pPr>
                      <a:lvl9pPr marL="3886200" indent="-228600" defTabSz="457200" fontAlgn="base">
                        <a:spcBef>
                          <a:spcPct val="20000"/>
                        </a:spcBef>
                        <a:spcAft>
                          <a:spcPct val="0"/>
                        </a:spcAft>
                        <a:buFont typeface="Arial" pitchFamily="34" charset="0"/>
                        <a:defRPr sz="1600">
                          <a:solidFill>
                            <a:schemeClr val="tx2"/>
                          </a:solidFill>
                          <a:latin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600" b="1" i="0" u="none" strike="noStrike" cap="none" normalizeH="0" baseline="0" smtClean="0">
                          <a:ln>
                            <a:noFill/>
                          </a:ln>
                          <a:solidFill>
                            <a:srgbClr val="000000"/>
                          </a:solidFill>
                          <a:effectLst/>
                          <a:latin typeface="Arial" pitchFamily="34" charset="0"/>
                          <a:ea typeface="MS PGothic" pitchFamily="34" charset="-128"/>
                        </a:rPr>
                        <a:t>5</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8E8ED"/>
                    </a:solidFill>
                  </a:tcPr>
                </a:tc>
              </a:tr>
              <a:tr h="487363">
                <a:tc>
                  <a:txBody>
                    <a:bodyPr/>
                    <a:lstStyle>
                      <a:lvl1pPr defTabSz="457200">
                        <a:spcBef>
                          <a:spcPct val="20000"/>
                        </a:spcBef>
                        <a:buClr>
                          <a:schemeClr val="accent2"/>
                        </a:buClr>
                        <a:buSzPct val="125000"/>
                        <a:buFont typeface="Arial" pitchFamily="34" charset="0"/>
                        <a:defRPr sz="1600" b="1">
                          <a:solidFill>
                            <a:schemeClr val="tx2"/>
                          </a:solidFill>
                          <a:latin typeface="Arial" pitchFamily="34" charset="0"/>
                        </a:defRPr>
                      </a:lvl1pPr>
                      <a:lvl2pPr marL="742950" indent="-285750" defTabSz="457200">
                        <a:spcBef>
                          <a:spcPct val="20000"/>
                        </a:spcBef>
                        <a:buClr>
                          <a:schemeClr val="accent2"/>
                        </a:buClr>
                        <a:buFont typeface="Arial" pitchFamily="34" charset="0"/>
                        <a:defRPr sz="1600">
                          <a:solidFill>
                            <a:schemeClr val="tx2"/>
                          </a:solidFill>
                          <a:latin typeface="Arial" pitchFamily="34" charset="0"/>
                        </a:defRPr>
                      </a:lvl2pPr>
                      <a:lvl3pPr marL="1143000" indent="-228600" defTabSz="457200">
                        <a:spcBef>
                          <a:spcPct val="20000"/>
                        </a:spcBef>
                        <a:buClr>
                          <a:schemeClr val="accent2"/>
                        </a:buClr>
                        <a:buFont typeface="Arial" pitchFamily="34" charset="0"/>
                        <a:defRPr sz="1600">
                          <a:solidFill>
                            <a:schemeClr val="tx2"/>
                          </a:solidFill>
                          <a:latin typeface="Arial" pitchFamily="34" charset="0"/>
                        </a:defRPr>
                      </a:lvl3pPr>
                      <a:lvl4pPr marL="1600200" indent="-228600" defTabSz="457200">
                        <a:spcBef>
                          <a:spcPct val="20000"/>
                        </a:spcBef>
                        <a:buClr>
                          <a:schemeClr val="accent2"/>
                        </a:buClr>
                        <a:buFont typeface="Lucida Grande"/>
                        <a:defRPr sz="1600">
                          <a:solidFill>
                            <a:schemeClr val="tx2"/>
                          </a:solidFill>
                          <a:latin typeface="Arial" pitchFamily="34" charset="0"/>
                        </a:defRPr>
                      </a:lvl4pPr>
                      <a:lvl5pPr marL="2057400" indent="-228600" defTabSz="457200">
                        <a:spcBef>
                          <a:spcPct val="20000"/>
                        </a:spcBef>
                        <a:buFont typeface="Arial" pitchFamily="34" charset="0"/>
                        <a:defRPr sz="1600">
                          <a:solidFill>
                            <a:schemeClr val="tx2"/>
                          </a:solidFill>
                          <a:latin typeface="Arial" pitchFamily="34" charset="0"/>
                        </a:defRPr>
                      </a:lvl5pPr>
                      <a:lvl6pPr marL="2514600" indent="-228600" defTabSz="457200" fontAlgn="base">
                        <a:spcBef>
                          <a:spcPct val="20000"/>
                        </a:spcBef>
                        <a:spcAft>
                          <a:spcPct val="0"/>
                        </a:spcAft>
                        <a:buFont typeface="Arial" pitchFamily="34" charset="0"/>
                        <a:defRPr sz="1600">
                          <a:solidFill>
                            <a:schemeClr val="tx2"/>
                          </a:solidFill>
                          <a:latin typeface="Arial" pitchFamily="34" charset="0"/>
                        </a:defRPr>
                      </a:lvl6pPr>
                      <a:lvl7pPr marL="2971800" indent="-228600" defTabSz="457200" fontAlgn="base">
                        <a:spcBef>
                          <a:spcPct val="20000"/>
                        </a:spcBef>
                        <a:spcAft>
                          <a:spcPct val="0"/>
                        </a:spcAft>
                        <a:buFont typeface="Arial" pitchFamily="34" charset="0"/>
                        <a:defRPr sz="1600">
                          <a:solidFill>
                            <a:schemeClr val="tx2"/>
                          </a:solidFill>
                          <a:latin typeface="Arial" pitchFamily="34" charset="0"/>
                        </a:defRPr>
                      </a:lvl7pPr>
                      <a:lvl8pPr marL="3429000" indent="-228600" defTabSz="457200" fontAlgn="base">
                        <a:spcBef>
                          <a:spcPct val="20000"/>
                        </a:spcBef>
                        <a:spcAft>
                          <a:spcPct val="0"/>
                        </a:spcAft>
                        <a:buFont typeface="Arial" pitchFamily="34" charset="0"/>
                        <a:defRPr sz="1600">
                          <a:solidFill>
                            <a:schemeClr val="tx2"/>
                          </a:solidFill>
                          <a:latin typeface="Arial" pitchFamily="34" charset="0"/>
                        </a:defRPr>
                      </a:lvl8pPr>
                      <a:lvl9pPr marL="3886200" indent="-228600" defTabSz="457200" fontAlgn="base">
                        <a:spcBef>
                          <a:spcPct val="20000"/>
                        </a:spcBef>
                        <a:spcAft>
                          <a:spcPct val="0"/>
                        </a:spcAft>
                        <a:buFont typeface="Arial" pitchFamily="34" charset="0"/>
                        <a:defRPr sz="1600">
                          <a:solidFill>
                            <a:schemeClr val="tx2"/>
                          </a:solidFill>
                          <a:latin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600" b="1" i="0" u="none" strike="noStrike" cap="none" normalizeH="0" baseline="0" smtClean="0">
                          <a:ln>
                            <a:noFill/>
                          </a:ln>
                          <a:solidFill>
                            <a:srgbClr val="000000"/>
                          </a:solidFill>
                          <a:effectLst/>
                          <a:latin typeface="Arial" pitchFamily="34" charset="0"/>
                          <a:ea typeface="MS PGothic" pitchFamily="34" charset="-128"/>
                        </a:rPr>
                        <a:t>OUTPUT</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8E8ED"/>
                    </a:solidFill>
                  </a:tcPr>
                </a:tc>
                <a:tc>
                  <a:txBody>
                    <a:bodyPr/>
                    <a:lstStyle>
                      <a:lvl1pPr defTabSz="457200">
                        <a:spcBef>
                          <a:spcPct val="20000"/>
                        </a:spcBef>
                        <a:buClr>
                          <a:schemeClr val="accent2"/>
                        </a:buClr>
                        <a:buSzPct val="125000"/>
                        <a:buFont typeface="Arial" pitchFamily="34" charset="0"/>
                        <a:defRPr sz="1600" b="1">
                          <a:solidFill>
                            <a:schemeClr val="tx2"/>
                          </a:solidFill>
                          <a:latin typeface="Arial" pitchFamily="34" charset="0"/>
                        </a:defRPr>
                      </a:lvl1pPr>
                      <a:lvl2pPr marL="742950" indent="-285750" defTabSz="457200">
                        <a:spcBef>
                          <a:spcPct val="20000"/>
                        </a:spcBef>
                        <a:buClr>
                          <a:schemeClr val="accent2"/>
                        </a:buClr>
                        <a:buFont typeface="Arial" pitchFamily="34" charset="0"/>
                        <a:defRPr sz="1600">
                          <a:solidFill>
                            <a:schemeClr val="tx2"/>
                          </a:solidFill>
                          <a:latin typeface="Arial" pitchFamily="34" charset="0"/>
                        </a:defRPr>
                      </a:lvl2pPr>
                      <a:lvl3pPr marL="1143000" indent="-228600" defTabSz="457200">
                        <a:spcBef>
                          <a:spcPct val="20000"/>
                        </a:spcBef>
                        <a:buClr>
                          <a:schemeClr val="accent2"/>
                        </a:buClr>
                        <a:buFont typeface="Arial" pitchFamily="34" charset="0"/>
                        <a:defRPr sz="1600">
                          <a:solidFill>
                            <a:schemeClr val="tx2"/>
                          </a:solidFill>
                          <a:latin typeface="Arial" pitchFamily="34" charset="0"/>
                        </a:defRPr>
                      </a:lvl3pPr>
                      <a:lvl4pPr marL="1600200" indent="-228600" defTabSz="457200">
                        <a:spcBef>
                          <a:spcPct val="20000"/>
                        </a:spcBef>
                        <a:buClr>
                          <a:schemeClr val="accent2"/>
                        </a:buClr>
                        <a:buFont typeface="Lucida Grande"/>
                        <a:defRPr sz="1600">
                          <a:solidFill>
                            <a:schemeClr val="tx2"/>
                          </a:solidFill>
                          <a:latin typeface="Arial" pitchFamily="34" charset="0"/>
                        </a:defRPr>
                      </a:lvl4pPr>
                      <a:lvl5pPr marL="2057400" indent="-228600" defTabSz="457200">
                        <a:spcBef>
                          <a:spcPct val="20000"/>
                        </a:spcBef>
                        <a:buFont typeface="Arial" pitchFamily="34" charset="0"/>
                        <a:defRPr sz="1600">
                          <a:solidFill>
                            <a:schemeClr val="tx2"/>
                          </a:solidFill>
                          <a:latin typeface="Arial" pitchFamily="34" charset="0"/>
                        </a:defRPr>
                      </a:lvl5pPr>
                      <a:lvl6pPr marL="2514600" indent="-228600" defTabSz="457200" fontAlgn="base">
                        <a:spcBef>
                          <a:spcPct val="20000"/>
                        </a:spcBef>
                        <a:spcAft>
                          <a:spcPct val="0"/>
                        </a:spcAft>
                        <a:buFont typeface="Arial" pitchFamily="34" charset="0"/>
                        <a:defRPr sz="1600">
                          <a:solidFill>
                            <a:schemeClr val="tx2"/>
                          </a:solidFill>
                          <a:latin typeface="Arial" pitchFamily="34" charset="0"/>
                        </a:defRPr>
                      </a:lvl6pPr>
                      <a:lvl7pPr marL="2971800" indent="-228600" defTabSz="457200" fontAlgn="base">
                        <a:spcBef>
                          <a:spcPct val="20000"/>
                        </a:spcBef>
                        <a:spcAft>
                          <a:spcPct val="0"/>
                        </a:spcAft>
                        <a:buFont typeface="Arial" pitchFamily="34" charset="0"/>
                        <a:defRPr sz="1600">
                          <a:solidFill>
                            <a:schemeClr val="tx2"/>
                          </a:solidFill>
                          <a:latin typeface="Arial" pitchFamily="34" charset="0"/>
                        </a:defRPr>
                      </a:lvl7pPr>
                      <a:lvl8pPr marL="3429000" indent="-228600" defTabSz="457200" fontAlgn="base">
                        <a:spcBef>
                          <a:spcPct val="20000"/>
                        </a:spcBef>
                        <a:spcAft>
                          <a:spcPct val="0"/>
                        </a:spcAft>
                        <a:buFont typeface="Arial" pitchFamily="34" charset="0"/>
                        <a:defRPr sz="1600">
                          <a:solidFill>
                            <a:schemeClr val="tx2"/>
                          </a:solidFill>
                          <a:latin typeface="Arial" pitchFamily="34" charset="0"/>
                        </a:defRPr>
                      </a:lvl8pPr>
                      <a:lvl9pPr marL="3886200" indent="-228600" defTabSz="457200" fontAlgn="base">
                        <a:spcBef>
                          <a:spcPct val="20000"/>
                        </a:spcBef>
                        <a:spcAft>
                          <a:spcPct val="0"/>
                        </a:spcAft>
                        <a:buFont typeface="Arial" pitchFamily="34" charset="0"/>
                        <a:defRPr sz="1600">
                          <a:solidFill>
                            <a:schemeClr val="tx2"/>
                          </a:solidFill>
                          <a:latin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600" b="0" i="0" u="none" strike="noStrike" cap="none" normalizeH="0" baseline="0" smtClean="0">
                          <a:ln>
                            <a:noFill/>
                          </a:ln>
                          <a:solidFill>
                            <a:srgbClr val="000000"/>
                          </a:solidFill>
                          <a:effectLst/>
                          <a:latin typeface="Zapf Dingbats"/>
                          <a:ea typeface="MS PGothic" pitchFamily="34" charset="-128"/>
                          <a:cs typeface="Zapf Dingbats"/>
                          <a:sym typeface="Zapf Dingbats"/>
                        </a:rPr>
                        <a:t>★★</a:t>
                      </a:r>
                      <a:endParaRPr kumimoji="0" lang="en-US" altLang="en-US" sz="2600" b="0" i="0" u="none" strike="noStrike" cap="none" normalizeH="0" baseline="0" smtClean="0">
                        <a:ln>
                          <a:noFill/>
                        </a:ln>
                        <a:solidFill>
                          <a:srgbClr val="000000"/>
                        </a:solidFill>
                        <a:effectLst/>
                        <a:latin typeface="Arial" pitchFamily="34" charset="0"/>
                        <a:ea typeface="MS PGothic" pitchFamily="34" charset="-128"/>
                        <a:cs typeface="Zapf Dingbats"/>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Clr>
                          <a:schemeClr val="accent2"/>
                        </a:buClr>
                        <a:buSzPct val="125000"/>
                        <a:buFont typeface="Arial" pitchFamily="34" charset="0"/>
                        <a:defRPr sz="1600" b="1">
                          <a:solidFill>
                            <a:schemeClr val="tx2"/>
                          </a:solidFill>
                          <a:latin typeface="Arial" pitchFamily="34" charset="0"/>
                        </a:defRPr>
                      </a:lvl1pPr>
                      <a:lvl2pPr marL="742950" indent="-285750" defTabSz="457200">
                        <a:spcBef>
                          <a:spcPct val="20000"/>
                        </a:spcBef>
                        <a:buClr>
                          <a:schemeClr val="accent2"/>
                        </a:buClr>
                        <a:buFont typeface="Arial" pitchFamily="34" charset="0"/>
                        <a:defRPr sz="1600">
                          <a:solidFill>
                            <a:schemeClr val="tx2"/>
                          </a:solidFill>
                          <a:latin typeface="Arial" pitchFamily="34" charset="0"/>
                        </a:defRPr>
                      </a:lvl2pPr>
                      <a:lvl3pPr marL="1143000" indent="-228600" defTabSz="457200">
                        <a:spcBef>
                          <a:spcPct val="20000"/>
                        </a:spcBef>
                        <a:buClr>
                          <a:schemeClr val="accent2"/>
                        </a:buClr>
                        <a:buFont typeface="Arial" pitchFamily="34" charset="0"/>
                        <a:defRPr sz="1600">
                          <a:solidFill>
                            <a:schemeClr val="tx2"/>
                          </a:solidFill>
                          <a:latin typeface="Arial" pitchFamily="34" charset="0"/>
                        </a:defRPr>
                      </a:lvl3pPr>
                      <a:lvl4pPr marL="1600200" indent="-228600" defTabSz="457200">
                        <a:spcBef>
                          <a:spcPct val="20000"/>
                        </a:spcBef>
                        <a:buClr>
                          <a:schemeClr val="accent2"/>
                        </a:buClr>
                        <a:buFont typeface="Lucida Grande"/>
                        <a:defRPr sz="1600">
                          <a:solidFill>
                            <a:schemeClr val="tx2"/>
                          </a:solidFill>
                          <a:latin typeface="Arial" pitchFamily="34" charset="0"/>
                        </a:defRPr>
                      </a:lvl4pPr>
                      <a:lvl5pPr marL="2057400" indent="-228600" defTabSz="457200">
                        <a:spcBef>
                          <a:spcPct val="20000"/>
                        </a:spcBef>
                        <a:buFont typeface="Arial" pitchFamily="34" charset="0"/>
                        <a:defRPr sz="1600">
                          <a:solidFill>
                            <a:schemeClr val="tx2"/>
                          </a:solidFill>
                          <a:latin typeface="Arial" pitchFamily="34" charset="0"/>
                        </a:defRPr>
                      </a:lvl5pPr>
                      <a:lvl6pPr marL="2514600" indent="-228600" defTabSz="457200" fontAlgn="base">
                        <a:spcBef>
                          <a:spcPct val="20000"/>
                        </a:spcBef>
                        <a:spcAft>
                          <a:spcPct val="0"/>
                        </a:spcAft>
                        <a:buFont typeface="Arial" pitchFamily="34" charset="0"/>
                        <a:defRPr sz="1600">
                          <a:solidFill>
                            <a:schemeClr val="tx2"/>
                          </a:solidFill>
                          <a:latin typeface="Arial" pitchFamily="34" charset="0"/>
                        </a:defRPr>
                      </a:lvl6pPr>
                      <a:lvl7pPr marL="2971800" indent="-228600" defTabSz="457200" fontAlgn="base">
                        <a:spcBef>
                          <a:spcPct val="20000"/>
                        </a:spcBef>
                        <a:spcAft>
                          <a:spcPct val="0"/>
                        </a:spcAft>
                        <a:buFont typeface="Arial" pitchFamily="34" charset="0"/>
                        <a:defRPr sz="1600">
                          <a:solidFill>
                            <a:schemeClr val="tx2"/>
                          </a:solidFill>
                          <a:latin typeface="Arial" pitchFamily="34" charset="0"/>
                        </a:defRPr>
                      </a:lvl7pPr>
                      <a:lvl8pPr marL="3429000" indent="-228600" defTabSz="457200" fontAlgn="base">
                        <a:spcBef>
                          <a:spcPct val="20000"/>
                        </a:spcBef>
                        <a:spcAft>
                          <a:spcPct val="0"/>
                        </a:spcAft>
                        <a:buFont typeface="Arial" pitchFamily="34" charset="0"/>
                        <a:defRPr sz="1600">
                          <a:solidFill>
                            <a:schemeClr val="tx2"/>
                          </a:solidFill>
                          <a:latin typeface="Arial" pitchFamily="34" charset="0"/>
                        </a:defRPr>
                      </a:lvl8pPr>
                      <a:lvl9pPr marL="3886200" indent="-228600" defTabSz="457200" fontAlgn="base">
                        <a:spcBef>
                          <a:spcPct val="20000"/>
                        </a:spcBef>
                        <a:spcAft>
                          <a:spcPct val="0"/>
                        </a:spcAft>
                        <a:buFont typeface="Arial" pitchFamily="34" charset="0"/>
                        <a:defRPr sz="1600">
                          <a:solidFill>
                            <a:schemeClr val="tx2"/>
                          </a:solidFill>
                          <a:latin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600" b="0" i="0" u="none" strike="noStrike" cap="none" normalizeH="0" baseline="0" smtClean="0">
                          <a:ln>
                            <a:noFill/>
                          </a:ln>
                          <a:solidFill>
                            <a:srgbClr val="000000"/>
                          </a:solidFill>
                          <a:effectLst/>
                          <a:latin typeface="Zapf Dingbats"/>
                          <a:ea typeface="MS PGothic" pitchFamily="34" charset="-128"/>
                          <a:cs typeface="Zapf Dingbats"/>
                          <a:sym typeface="Zapf Dingbats"/>
                        </a:rPr>
                        <a:t>★★★★★</a:t>
                      </a:r>
                      <a:endParaRPr kumimoji="0" lang="en-US" altLang="en-US" sz="2600" b="0" i="0" u="none" strike="noStrike" cap="none" normalizeH="0" baseline="0" smtClean="0">
                        <a:ln>
                          <a:noFill/>
                        </a:ln>
                        <a:solidFill>
                          <a:srgbClr val="000000"/>
                        </a:solidFill>
                        <a:effectLst/>
                        <a:latin typeface="Arial" pitchFamily="34" charset="0"/>
                        <a:ea typeface="MS PGothic" pitchFamily="34" charset="-128"/>
                        <a:cs typeface="Zapf Dingbats"/>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defTabSz="457200">
                        <a:spcBef>
                          <a:spcPct val="20000"/>
                        </a:spcBef>
                        <a:buClr>
                          <a:schemeClr val="accent2"/>
                        </a:buClr>
                        <a:buSzPct val="125000"/>
                        <a:buFont typeface="Arial" pitchFamily="34" charset="0"/>
                        <a:defRPr sz="1600" b="1">
                          <a:solidFill>
                            <a:schemeClr val="tx2"/>
                          </a:solidFill>
                          <a:latin typeface="Arial" pitchFamily="34" charset="0"/>
                        </a:defRPr>
                      </a:lvl1pPr>
                      <a:lvl2pPr marL="742950" indent="-285750" defTabSz="457200">
                        <a:spcBef>
                          <a:spcPct val="20000"/>
                        </a:spcBef>
                        <a:buClr>
                          <a:schemeClr val="accent2"/>
                        </a:buClr>
                        <a:buFont typeface="Arial" pitchFamily="34" charset="0"/>
                        <a:defRPr sz="1600">
                          <a:solidFill>
                            <a:schemeClr val="tx2"/>
                          </a:solidFill>
                          <a:latin typeface="Arial" pitchFamily="34" charset="0"/>
                        </a:defRPr>
                      </a:lvl2pPr>
                      <a:lvl3pPr marL="1143000" indent="-228600" defTabSz="457200">
                        <a:spcBef>
                          <a:spcPct val="20000"/>
                        </a:spcBef>
                        <a:buClr>
                          <a:schemeClr val="accent2"/>
                        </a:buClr>
                        <a:buFont typeface="Arial" pitchFamily="34" charset="0"/>
                        <a:defRPr sz="1600">
                          <a:solidFill>
                            <a:schemeClr val="tx2"/>
                          </a:solidFill>
                          <a:latin typeface="Arial" pitchFamily="34" charset="0"/>
                        </a:defRPr>
                      </a:lvl3pPr>
                      <a:lvl4pPr marL="1600200" indent="-228600" defTabSz="457200">
                        <a:spcBef>
                          <a:spcPct val="20000"/>
                        </a:spcBef>
                        <a:buClr>
                          <a:schemeClr val="accent2"/>
                        </a:buClr>
                        <a:buFont typeface="Lucida Grande"/>
                        <a:defRPr sz="1600">
                          <a:solidFill>
                            <a:schemeClr val="tx2"/>
                          </a:solidFill>
                          <a:latin typeface="Arial" pitchFamily="34" charset="0"/>
                        </a:defRPr>
                      </a:lvl4pPr>
                      <a:lvl5pPr marL="2057400" indent="-228600" defTabSz="457200">
                        <a:spcBef>
                          <a:spcPct val="20000"/>
                        </a:spcBef>
                        <a:buFont typeface="Arial" pitchFamily="34" charset="0"/>
                        <a:defRPr sz="1600">
                          <a:solidFill>
                            <a:schemeClr val="tx2"/>
                          </a:solidFill>
                          <a:latin typeface="Arial" pitchFamily="34" charset="0"/>
                        </a:defRPr>
                      </a:lvl5pPr>
                      <a:lvl6pPr marL="2514600" indent="-228600" defTabSz="457200" fontAlgn="base">
                        <a:spcBef>
                          <a:spcPct val="20000"/>
                        </a:spcBef>
                        <a:spcAft>
                          <a:spcPct val="0"/>
                        </a:spcAft>
                        <a:buFont typeface="Arial" pitchFamily="34" charset="0"/>
                        <a:defRPr sz="1600">
                          <a:solidFill>
                            <a:schemeClr val="tx2"/>
                          </a:solidFill>
                          <a:latin typeface="Arial" pitchFamily="34" charset="0"/>
                        </a:defRPr>
                      </a:lvl6pPr>
                      <a:lvl7pPr marL="2971800" indent="-228600" defTabSz="457200" fontAlgn="base">
                        <a:spcBef>
                          <a:spcPct val="20000"/>
                        </a:spcBef>
                        <a:spcAft>
                          <a:spcPct val="0"/>
                        </a:spcAft>
                        <a:buFont typeface="Arial" pitchFamily="34" charset="0"/>
                        <a:defRPr sz="1600">
                          <a:solidFill>
                            <a:schemeClr val="tx2"/>
                          </a:solidFill>
                          <a:latin typeface="Arial" pitchFamily="34" charset="0"/>
                        </a:defRPr>
                      </a:lvl7pPr>
                      <a:lvl8pPr marL="3429000" indent="-228600" defTabSz="457200" fontAlgn="base">
                        <a:spcBef>
                          <a:spcPct val="20000"/>
                        </a:spcBef>
                        <a:spcAft>
                          <a:spcPct val="0"/>
                        </a:spcAft>
                        <a:buFont typeface="Arial" pitchFamily="34" charset="0"/>
                        <a:defRPr sz="1600">
                          <a:solidFill>
                            <a:schemeClr val="tx2"/>
                          </a:solidFill>
                          <a:latin typeface="Arial" pitchFamily="34" charset="0"/>
                        </a:defRPr>
                      </a:lvl8pPr>
                      <a:lvl9pPr marL="3886200" indent="-228600" defTabSz="457200" fontAlgn="base">
                        <a:spcBef>
                          <a:spcPct val="20000"/>
                        </a:spcBef>
                        <a:spcAft>
                          <a:spcPct val="0"/>
                        </a:spcAft>
                        <a:buFont typeface="Arial" pitchFamily="34" charset="0"/>
                        <a:defRPr sz="1600">
                          <a:solidFill>
                            <a:schemeClr val="tx2"/>
                          </a:solidFill>
                          <a:latin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600" b="0" i="0" u="none" strike="noStrike" cap="none" normalizeH="0" baseline="0" smtClean="0">
                          <a:ln>
                            <a:noFill/>
                          </a:ln>
                          <a:solidFill>
                            <a:srgbClr val="000000"/>
                          </a:solidFill>
                          <a:effectLst/>
                          <a:latin typeface="Zapf Dingbats"/>
                          <a:ea typeface="MS PGothic" pitchFamily="34" charset="-128"/>
                          <a:cs typeface="Zapf Dingbats"/>
                          <a:sym typeface="Zapf Dingbats"/>
                        </a:rPr>
                        <a:t>★</a:t>
                      </a:r>
                      <a:endParaRPr kumimoji="0" lang="en-US" altLang="en-US" sz="2600" b="0" i="0" u="none" strike="noStrike" cap="none" normalizeH="0" baseline="0" smtClean="0">
                        <a:ln>
                          <a:noFill/>
                        </a:ln>
                        <a:solidFill>
                          <a:srgbClr val="000000"/>
                        </a:solidFill>
                        <a:effectLst/>
                        <a:latin typeface="Arial" pitchFamily="34" charset="0"/>
                        <a:ea typeface="MS PGothic" pitchFamily="34" charset="-128"/>
                        <a:cs typeface="Zapf Dingbats"/>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487363">
                <a:tc>
                  <a:txBody>
                    <a:bodyPr/>
                    <a:lstStyle>
                      <a:lvl1pPr defTabSz="457200">
                        <a:spcBef>
                          <a:spcPct val="20000"/>
                        </a:spcBef>
                        <a:buClr>
                          <a:schemeClr val="accent2"/>
                        </a:buClr>
                        <a:buSzPct val="125000"/>
                        <a:buFont typeface="Arial" pitchFamily="34" charset="0"/>
                        <a:defRPr sz="1600" b="1">
                          <a:solidFill>
                            <a:schemeClr val="tx2"/>
                          </a:solidFill>
                          <a:latin typeface="Arial" pitchFamily="34" charset="0"/>
                        </a:defRPr>
                      </a:lvl1pPr>
                      <a:lvl2pPr marL="742950" indent="-285750" defTabSz="457200">
                        <a:spcBef>
                          <a:spcPct val="20000"/>
                        </a:spcBef>
                        <a:buClr>
                          <a:schemeClr val="accent2"/>
                        </a:buClr>
                        <a:buFont typeface="Arial" pitchFamily="34" charset="0"/>
                        <a:defRPr sz="1600">
                          <a:solidFill>
                            <a:schemeClr val="tx2"/>
                          </a:solidFill>
                          <a:latin typeface="Arial" pitchFamily="34" charset="0"/>
                        </a:defRPr>
                      </a:lvl2pPr>
                      <a:lvl3pPr marL="1143000" indent="-228600" defTabSz="457200">
                        <a:spcBef>
                          <a:spcPct val="20000"/>
                        </a:spcBef>
                        <a:buClr>
                          <a:schemeClr val="accent2"/>
                        </a:buClr>
                        <a:buFont typeface="Arial" pitchFamily="34" charset="0"/>
                        <a:defRPr sz="1600">
                          <a:solidFill>
                            <a:schemeClr val="tx2"/>
                          </a:solidFill>
                          <a:latin typeface="Arial" pitchFamily="34" charset="0"/>
                        </a:defRPr>
                      </a:lvl3pPr>
                      <a:lvl4pPr marL="1600200" indent="-228600" defTabSz="457200">
                        <a:spcBef>
                          <a:spcPct val="20000"/>
                        </a:spcBef>
                        <a:buClr>
                          <a:schemeClr val="accent2"/>
                        </a:buClr>
                        <a:buFont typeface="Lucida Grande"/>
                        <a:defRPr sz="1600">
                          <a:solidFill>
                            <a:schemeClr val="tx2"/>
                          </a:solidFill>
                          <a:latin typeface="Arial" pitchFamily="34" charset="0"/>
                        </a:defRPr>
                      </a:lvl4pPr>
                      <a:lvl5pPr marL="2057400" indent="-228600" defTabSz="457200">
                        <a:spcBef>
                          <a:spcPct val="20000"/>
                        </a:spcBef>
                        <a:buFont typeface="Arial" pitchFamily="34" charset="0"/>
                        <a:defRPr sz="1600">
                          <a:solidFill>
                            <a:schemeClr val="tx2"/>
                          </a:solidFill>
                          <a:latin typeface="Arial" pitchFamily="34" charset="0"/>
                        </a:defRPr>
                      </a:lvl5pPr>
                      <a:lvl6pPr marL="2514600" indent="-228600" defTabSz="457200" fontAlgn="base">
                        <a:spcBef>
                          <a:spcPct val="20000"/>
                        </a:spcBef>
                        <a:spcAft>
                          <a:spcPct val="0"/>
                        </a:spcAft>
                        <a:buFont typeface="Arial" pitchFamily="34" charset="0"/>
                        <a:defRPr sz="1600">
                          <a:solidFill>
                            <a:schemeClr val="tx2"/>
                          </a:solidFill>
                          <a:latin typeface="Arial" pitchFamily="34" charset="0"/>
                        </a:defRPr>
                      </a:lvl6pPr>
                      <a:lvl7pPr marL="2971800" indent="-228600" defTabSz="457200" fontAlgn="base">
                        <a:spcBef>
                          <a:spcPct val="20000"/>
                        </a:spcBef>
                        <a:spcAft>
                          <a:spcPct val="0"/>
                        </a:spcAft>
                        <a:buFont typeface="Arial" pitchFamily="34" charset="0"/>
                        <a:defRPr sz="1600">
                          <a:solidFill>
                            <a:schemeClr val="tx2"/>
                          </a:solidFill>
                          <a:latin typeface="Arial" pitchFamily="34" charset="0"/>
                        </a:defRPr>
                      </a:lvl7pPr>
                      <a:lvl8pPr marL="3429000" indent="-228600" defTabSz="457200" fontAlgn="base">
                        <a:spcBef>
                          <a:spcPct val="20000"/>
                        </a:spcBef>
                        <a:spcAft>
                          <a:spcPct val="0"/>
                        </a:spcAft>
                        <a:buFont typeface="Arial" pitchFamily="34" charset="0"/>
                        <a:defRPr sz="1600">
                          <a:solidFill>
                            <a:schemeClr val="tx2"/>
                          </a:solidFill>
                          <a:latin typeface="Arial" pitchFamily="34" charset="0"/>
                        </a:defRPr>
                      </a:lvl8pPr>
                      <a:lvl9pPr marL="3886200" indent="-228600" defTabSz="457200" fontAlgn="base">
                        <a:spcBef>
                          <a:spcPct val="20000"/>
                        </a:spcBef>
                        <a:spcAft>
                          <a:spcPct val="0"/>
                        </a:spcAft>
                        <a:buFont typeface="Arial" pitchFamily="34" charset="0"/>
                        <a:defRPr sz="1600">
                          <a:solidFill>
                            <a:schemeClr val="tx2"/>
                          </a:solidFill>
                          <a:latin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600" b="1" i="0" u="none" strike="noStrike" cap="none" normalizeH="0" baseline="0" smtClean="0">
                          <a:ln>
                            <a:noFill/>
                          </a:ln>
                          <a:solidFill>
                            <a:srgbClr val="000000"/>
                          </a:solidFill>
                          <a:effectLst/>
                          <a:latin typeface="Arial" pitchFamily="34" charset="0"/>
                          <a:ea typeface="MS PGothic" pitchFamily="34" charset="-128"/>
                        </a:rPr>
                        <a:t>SPEED</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defTabSz="457200">
                        <a:spcBef>
                          <a:spcPct val="20000"/>
                        </a:spcBef>
                        <a:buClr>
                          <a:schemeClr val="accent2"/>
                        </a:buClr>
                        <a:buSzPct val="125000"/>
                        <a:buFont typeface="Arial" pitchFamily="34" charset="0"/>
                        <a:defRPr sz="1600" b="1">
                          <a:solidFill>
                            <a:schemeClr val="tx2"/>
                          </a:solidFill>
                          <a:latin typeface="Arial" pitchFamily="34" charset="0"/>
                        </a:defRPr>
                      </a:lvl1pPr>
                      <a:lvl2pPr marL="742950" indent="-285750" defTabSz="457200">
                        <a:spcBef>
                          <a:spcPct val="20000"/>
                        </a:spcBef>
                        <a:buClr>
                          <a:schemeClr val="accent2"/>
                        </a:buClr>
                        <a:buFont typeface="Arial" pitchFamily="34" charset="0"/>
                        <a:defRPr sz="1600">
                          <a:solidFill>
                            <a:schemeClr val="tx2"/>
                          </a:solidFill>
                          <a:latin typeface="Arial" pitchFamily="34" charset="0"/>
                        </a:defRPr>
                      </a:lvl2pPr>
                      <a:lvl3pPr marL="1143000" indent="-228600" defTabSz="457200">
                        <a:spcBef>
                          <a:spcPct val="20000"/>
                        </a:spcBef>
                        <a:buClr>
                          <a:schemeClr val="accent2"/>
                        </a:buClr>
                        <a:buFont typeface="Arial" pitchFamily="34" charset="0"/>
                        <a:defRPr sz="1600">
                          <a:solidFill>
                            <a:schemeClr val="tx2"/>
                          </a:solidFill>
                          <a:latin typeface="Arial" pitchFamily="34" charset="0"/>
                        </a:defRPr>
                      </a:lvl3pPr>
                      <a:lvl4pPr marL="1600200" indent="-228600" defTabSz="457200">
                        <a:spcBef>
                          <a:spcPct val="20000"/>
                        </a:spcBef>
                        <a:buClr>
                          <a:schemeClr val="accent2"/>
                        </a:buClr>
                        <a:buFont typeface="Lucida Grande"/>
                        <a:defRPr sz="1600">
                          <a:solidFill>
                            <a:schemeClr val="tx2"/>
                          </a:solidFill>
                          <a:latin typeface="Arial" pitchFamily="34" charset="0"/>
                        </a:defRPr>
                      </a:lvl4pPr>
                      <a:lvl5pPr marL="2057400" indent="-228600" defTabSz="457200">
                        <a:spcBef>
                          <a:spcPct val="20000"/>
                        </a:spcBef>
                        <a:buFont typeface="Arial" pitchFamily="34" charset="0"/>
                        <a:defRPr sz="1600">
                          <a:solidFill>
                            <a:schemeClr val="tx2"/>
                          </a:solidFill>
                          <a:latin typeface="Arial" pitchFamily="34" charset="0"/>
                        </a:defRPr>
                      </a:lvl5pPr>
                      <a:lvl6pPr marL="2514600" indent="-228600" defTabSz="457200" fontAlgn="base">
                        <a:spcBef>
                          <a:spcPct val="20000"/>
                        </a:spcBef>
                        <a:spcAft>
                          <a:spcPct val="0"/>
                        </a:spcAft>
                        <a:buFont typeface="Arial" pitchFamily="34" charset="0"/>
                        <a:defRPr sz="1600">
                          <a:solidFill>
                            <a:schemeClr val="tx2"/>
                          </a:solidFill>
                          <a:latin typeface="Arial" pitchFamily="34" charset="0"/>
                        </a:defRPr>
                      </a:lvl6pPr>
                      <a:lvl7pPr marL="2971800" indent="-228600" defTabSz="457200" fontAlgn="base">
                        <a:spcBef>
                          <a:spcPct val="20000"/>
                        </a:spcBef>
                        <a:spcAft>
                          <a:spcPct val="0"/>
                        </a:spcAft>
                        <a:buFont typeface="Arial" pitchFamily="34" charset="0"/>
                        <a:defRPr sz="1600">
                          <a:solidFill>
                            <a:schemeClr val="tx2"/>
                          </a:solidFill>
                          <a:latin typeface="Arial" pitchFamily="34" charset="0"/>
                        </a:defRPr>
                      </a:lvl7pPr>
                      <a:lvl8pPr marL="3429000" indent="-228600" defTabSz="457200" fontAlgn="base">
                        <a:spcBef>
                          <a:spcPct val="20000"/>
                        </a:spcBef>
                        <a:spcAft>
                          <a:spcPct val="0"/>
                        </a:spcAft>
                        <a:buFont typeface="Arial" pitchFamily="34" charset="0"/>
                        <a:defRPr sz="1600">
                          <a:solidFill>
                            <a:schemeClr val="tx2"/>
                          </a:solidFill>
                          <a:latin typeface="Arial" pitchFamily="34" charset="0"/>
                        </a:defRPr>
                      </a:lvl8pPr>
                      <a:lvl9pPr marL="3886200" indent="-228600" defTabSz="457200" fontAlgn="base">
                        <a:spcBef>
                          <a:spcPct val="20000"/>
                        </a:spcBef>
                        <a:spcAft>
                          <a:spcPct val="0"/>
                        </a:spcAft>
                        <a:buFont typeface="Arial" pitchFamily="34" charset="0"/>
                        <a:defRPr sz="1600">
                          <a:solidFill>
                            <a:schemeClr val="tx2"/>
                          </a:solidFill>
                          <a:latin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600" b="0" i="0" u="none" strike="noStrike" cap="none" normalizeH="0" baseline="0" smtClean="0">
                          <a:ln>
                            <a:noFill/>
                          </a:ln>
                          <a:solidFill>
                            <a:srgbClr val="000000"/>
                          </a:solidFill>
                          <a:effectLst/>
                          <a:latin typeface="Zapf Dingbats"/>
                          <a:ea typeface="MS PGothic" pitchFamily="34" charset="-128"/>
                          <a:cs typeface="Zapf Dingbats"/>
                          <a:sym typeface="Zapf Dingbats"/>
                        </a:rPr>
                        <a:t>★★★</a:t>
                      </a:r>
                      <a:endParaRPr kumimoji="0" lang="en-US" altLang="en-US" sz="2600" b="0" i="0" u="none" strike="noStrike" cap="none" normalizeH="0" baseline="0" smtClean="0">
                        <a:ln>
                          <a:noFill/>
                        </a:ln>
                        <a:solidFill>
                          <a:srgbClr val="000000"/>
                        </a:solidFill>
                        <a:effectLst/>
                        <a:latin typeface="Arial" pitchFamily="34" charset="0"/>
                        <a:ea typeface="MS PGothic" pitchFamily="34" charset="-128"/>
                        <a:cs typeface="Zapf Dingbats"/>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8000"/>
                    </a:solidFill>
                  </a:tcPr>
                </a:tc>
                <a:tc>
                  <a:txBody>
                    <a:bodyPr/>
                    <a:lstStyle>
                      <a:lvl1pPr defTabSz="457200">
                        <a:spcBef>
                          <a:spcPct val="20000"/>
                        </a:spcBef>
                        <a:buClr>
                          <a:schemeClr val="accent2"/>
                        </a:buClr>
                        <a:buSzPct val="125000"/>
                        <a:buFont typeface="Arial" pitchFamily="34" charset="0"/>
                        <a:defRPr sz="1600" b="1">
                          <a:solidFill>
                            <a:schemeClr val="tx2"/>
                          </a:solidFill>
                          <a:latin typeface="Arial" pitchFamily="34" charset="0"/>
                        </a:defRPr>
                      </a:lvl1pPr>
                      <a:lvl2pPr marL="742950" indent="-285750" defTabSz="457200">
                        <a:spcBef>
                          <a:spcPct val="20000"/>
                        </a:spcBef>
                        <a:buClr>
                          <a:schemeClr val="accent2"/>
                        </a:buClr>
                        <a:buFont typeface="Arial" pitchFamily="34" charset="0"/>
                        <a:defRPr sz="1600">
                          <a:solidFill>
                            <a:schemeClr val="tx2"/>
                          </a:solidFill>
                          <a:latin typeface="Arial" pitchFamily="34" charset="0"/>
                        </a:defRPr>
                      </a:lvl2pPr>
                      <a:lvl3pPr marL="1143000" indent="-228600" defTabSz="457200">
                        <a:spcBef>
                          <a:spcPct val="20000"/>
                        </a:spcBef>
                        <a:buClr>
                          <a:schemeClr val="accent2"/>
                        </a:buClr>
                        <a:buFont typeface="Arial" pitchFamily="34" charset="0"/>
                        <a:defRPr sz="1600">
                          <a:solidFill>
                            <a:schemeClr val="tx2"/>
                          </a:solidFill>
                          <a:latin typeface="Arial" pitchFamily="34" charset="0"/>
                        </a:defRPr>
                      </a:lvl3pPr>
                      <a:lvl4pPr marL="1600200" indent="-228600" defTabSz="457200">
                        <a:spcBef>
                          <a:spcPct val="20000"/>
                        </a:spcBef>
                        <a:buClr>
                          <a:schemeClr val="accent2"/>
                        </a:buClr>
                        <a:buFont typeface="Lucida Grande"/>
                        <a:defRPr sz="1600">
                          <a:solidFill>
                            <a:schemeClr val="tx2"/>
                          </a:solidFill>
                          <a:latin typeface="Arial" pitchFamily="34" charset="0"/>
                        </a:defRPr>
                      </a:lvl4pPr>
                      <a:lvl5pPr marL="2057400" indent="-228600" defTabSz="457200">
                        <a:spcBef>
                          <a:spcPct val="20000"/>
                        </a:spcBef>
                        <a:buFont typeface="Arial" pitchFamily="34" charset="0"/>
                        <a:defRPr sz="1600">
                          <a:solidFill>
                            <a:schemeClr val="tx2"/>
                          </a:solidFill>
                          <a:latin typeface="Arial" pitchFamily="34" charset="0"/>
                        </a:defRPr>
                      </a:lvl5pPr>
                      <a:lvl6pPr marL="2514600" indent="-228600" defTabSz="457200" fontAlgn="base">
                        <a:spcBef>
                          <a:spcPct val="20000"/>
                        </a:spcBef>
                        <a:spcAft>
                          <a:spcPct val="0"/>
                        </a:spcAft>
                        <a:buFont typeface="Arial" pitchFamily="34" charset="0"/>
                        <a:defRPr sz="1600">
                          <a:solidFill>
                            <a:schemeClr val="tx2"/>
                          </a:solidFill>
                          <a:latin typeface="Arial" pitchFamily="34" charset="0"/>
                        </a:defRPr>
                      </a:lvl6pPr>
                      <a:lvl7pPr marL="2971800" indent="-228600" defTabSz="457200" fontAlgn="base">
                        <a:spcBef>
                          <a:spcPct val="20000"/>
                        </a:spcBef>
                        <a:spcAft>
                          <a:spcPct val="0"/>
                        </a:spcAft>
                        <a:buFont typeface="Arial" pitchFamily="34" charset="0"/>
                        <a:defRPr sz="1600">
                          <a:solidFill>
                            <a:schemeClr val="tx2"/>
                          </a:solidFill>
                          <a:latin typeface="Arial" pitchFamily="34" charset="0"/>
                        </a:defRPr>
                      </a:lvl7pPr>
                      <a:lvl8pPr marL="3429000" indent="-228600" defTabSz="457200" fontAlgn="base">
                        <a:spcBef>
                          <a:spcPct val="20000"/>
                        </a:spcBef>
                        <a:spcAft>
                          <a:spcPct val="0"/>
                        </a:spcAft>
                        <a:buFont typeface="Arial" pitchFamily="34" charset="0"/>
                        <a:defRPr sz="1600">
                          <a:solidFill>
                            <a:schemeClr val="tx2"/>
                          </a:solidFill>
                          <a:latin typeface="Arial" pitchFamily="34" charset="0"/>
                        </a:defRPr>
                      </a:lvl8pPr>
                      <a:lvl9pPr marL="3886200" indent="-228600" defTabSz="457200" fontAlgn="base">
                        <a:spcBef>
                          <a:spcPct val="20000"/>
                        </a:spcBef>
                        <a:spcAft>
                          <a:spcPct val="0"/>
                        </a:spcAft>
                        <a:buFont typeface="Arial" pitchFamily="34" charset="0"/>
                        <a:defRPr sz="1600">
                          <a:solidFill>
                            <a:schemeClr val="tx2"/>
                          </a:solidFill>
                          <a:latin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600" b="0" i="0" u="none" strike="noStrike" cap="none" normalizeH="0" baseline="0" smtClean="0">
                          <a:ln>
                            <a:noFill/>
                          </a:ln>
                          <a:solidFill>
                            <a:srgbClr val="000000"/>
                          </a:solidFill>
                          <a:effectLst/>
                          <a:latin typeface="Zapf Dingbats"/>
                          <a:ea typeface="MS PGothic" pitchFamily="34" charset="-128"/>
                          <a:cs typeface="Zapf Dingbats"/>
                          <a:sym typeface="Zapf Dingbats"/>
                        </a:rPr>
                        <a:t>★</a:t>
                      </a:r>
                      <a:endParaRPr kumimoji="0" lang="en-US" altLang="en-US" sz="2600" b="0" i="0" u="none" strike="noStrike" cap="none" normalizeH="0" baseline="0" smtClean="0">
                        <a:ln>
                          <a:noFill/>
                        </a:ln>
                        <a:solidFill>
                          <a:srgbClr val="000000"/>
                        </a:solidFill>
                        <a:effectLst/>
                        <a:latin typeface="Arial" pitchFamily="34" charset="0"/>
                        <a:ea typeface="MS PGothic" pitchFamily="34" charset="-128"/>
                        <a:cs typeface="Zapf Dingbats"/>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defTabSz="457200">
                        <a:spcBef>
                          <a:spcPct val="20000"/>
                        </a:spcBef>
                        <a:buClr>
                          <a:schemeClr val="accent2"/>
                        </a:buClr>
                        <a:buSzPct val="125000"/>
                        <a:buFont typeface="Arial" pitchFamily="34" charset="0"/>
                        <a:defRPr sz="1600" b="1">
                          <a:solidFill>
                            <a:schemeClr val="tx2"/>
                          </a:solidFill>
                          <a:latin typeface="Arial" pitchFamily="34" charset="0"/>
                        </a:defRPr>
                      </a:lvl1pPr>
                      <a:lvl2pPr marL="742950" indent="-285750" defTabSz="457200">
                        <a:spcBef>
                          <a:spcPct val="20000"/>
                        </a:spcBef>
                        <a:buClr>
                          <a:schemeClr val="accent2"/>
                        </a:buClr>
                        <a:buFont typeface="Arial" pitchFamily="34" charset="0"/>
                        <a:defRPr sz="1600">
                          <a:solidFill>
                            <a:schemeClr val="tx2"/>
                          </a:solidFill>
                          <a:latin typeface="Arial" pitchFamily="34" charset="0"/>
                        </a:defRPr>
                      </a:lvl2pPr>
                      <a:lvl3pPr marL="1143000" indent="-228600" defTabSz="457200">
                        <a:spcBef>
                          <a:spcPct val="20000"/>
                        </a:spcBef>
                        <a:buClr>
                          <a:schemeClr val="accent2"/>
                        </a:buClr>
                        <a:buFont typeface="Arial" pitchFamily="34" charset="0"/>
                        <a:defRPr sz="1600">
                          <a:solidFill>
                            <a:schemeClr val="tx2"/>
                          </a:solidFill>
                          <a:latin typeface="Arial" pitchFamily="34" charset="0"/>
                        </a:defRPr>
                      </a:lvl3pPr>
                      <a:lvl4pPr marL="1600200" indent="-228600" defTabSz="457200">
                        <a:spcBef>
                          <a:spcPct val="20000"/>
                        </a:spcBef>
                        <a:buClr>
                          <a:schemeClr val="accent2"/>
                        </a:buClr>
                        <a:buFont typeface="Lucida Grande"/>
                        <a:defRPr sz="1600">
                          <a:solidFill>
                            <a:schemeClr val="tx2"/>
                          </a:solidFill>
                          <a:latin typeface="Arial" pitchFamily="34" charset="0"/>
                        </a:defRPr>
                      </a:lvl4pPr>
                      <a:lvl5pPr marL="2057400" indent="-228600" defTabSz="457200">
                        <a:spcBef>
                          <a:spcPct val="20000"/>
                        </a:spcBef>
                        <a:buFont typeface="Arial" pitchFamily="34" charset="0"/>
                        <a:defRPr sz="1600">
                          <a:solidFill>
                            <a:schemeClr val="tx2"/>
                          </a:solidFill>
                          <a:latin typeface="Arial" pitchFamily="34" charset="0"/>
                        </a:defRPr>
                      </a:lvl5pPr>
                      <a:lvl6pPr marL="2514600" indent="-228600" defTabSz="457200" fontAlgn="base">
                        <a:spcBef>
                          <a:spcPct val="20000"/>
                        </a:spcBef>
                        <a:spcAft>
                          <a:spcPct val="0"/>
                        </a:spcAft>
                        <a:buFont typeface="Arial" pitchFamily="34" charset="0"/>
                        <a:defRPr sz="1600">
                          <a:solidFill>
                            <a:schemeClr val="tx2"/>
                          </a:solidFill>
                          <a:latin typeface="Arial" pitchFamily="34" charset="0"/>
                        </a:defRPr>
                      </a:lvl6pPr>
                      <a:lvl7pPr marL="2971800" indent="-228600" defTabSz="457200" fontAlgn="base">
                        <a:spcBef>
                          <a:spcPct val="20000"/>
                        </a:spcBef>
                        <a:spcAft>
                          <a:spcPct val="0"/>
                        </a:spcAft>
                        <a:buFont typeface="Arial" pitchFamily="34" charset="0"/>
                        <a:defRPr sz="1600">
                          <a:solidFill>
                            <a:schemeClr val="tx2"/>
                          </a:solidFill>
                          <a:latin typeface="Arial" pitchFamily="34" charset="0"/>
                        </a:defRPr>
                      </a:lvl7pPr>
                      <a:lvl8pPr marL="3429000" indent="-228600" defTabSz="457200" fontAlgn="base">
                        <a:spcBef>
                          <a:spcPct val="20000"/>
                        </a:spcBef>
                        <a:spcAft>
                          <a:spcPct val="0"/>
                        </a:spcAft>
                        <a:buFont typeface="Arial" pitchFamily="34" charset="0"/>
                        <a:defRPr sz="1600">
                          <a:solidFill>
                            <a:schemeClr val="tx2"/>
                          </a:solidFill>
                          <a:latin typeface="Arial" pitchFamily="34" charset="0"/>
                        </a:defRPr>
                      </a:lvl8pPr>
                      <a:lvl9pPr marL="3886200" indent="-228600" defTabSz="457200" fontAlgn="base">
                        <a:spcBef>
                          <a:spcPct val="20000"/>
                        </a:spcBef>
                        <a:spcAft>
                          <a:spcPct val="0"/>
                        </a:spcAft>
                        <a:buFont typeface="Arial" pitchFamily="34" charset="0"/>
                        <a:defRPr sz="1600">
                          <a:solidFill>
                            <a:schemeClr val="tx2"/>
                          </a:solidFill>
                          <a:latin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600" b="0" i="0" u="none" strike="noStrike" cap="none" normalizeH="0" baseline="0" smtClean="0">
                          <a:ln>
                            <a:noFill/>
                          </a:ln>
                          <a:solidFill>
                            <a:srgbClr val="000000"/>
                          </a:solidFill>
                          <a:effectLst/>
                          <a:latin typeface="Zapf Dingbats"/>
                          <a:ea typeface="MS PGothic" pitchFamily="34" charset="-128"/>
                          <a:cs typeface="Zapf Dingbats"/>
                          <a:sym typeface="Zapf Dingbats"/>
                        </a:rPr>
                        <a:t>★★★★★</a:t>
                      </a:r>
                      <a:endParaRPr kumimoji="0" lang="en-US" altLang="en-US" sz="2600" b="0" i="0" u="none" strike="noStrike" cap="none" normalizeH="0" baseline="0" smtClean="0">
                        <a:ln>
                          <a:noFill/>
                        </a:ln>
                        <a:solidFill>
                          <a:srgbClr val="000000"/>
                        </a:solidFill>
                        <a:effectLst/>
                        <a:latin typeface="Arial" pitchFamily="34" charset="0"/>
                        <a:ea typeface="MS PGothic" pitchFamily="34" charset="-128"/>
                        <a:cs typeface="Zapf Dingbats"/>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r>
              <a:tr h="487363">
                <a:tc>
                  <a:txBody>
                    <a:bodyPr/>
                    <a:lstStyle>
                      <a:lvl1pPr defTabSz="457200">
                        <a:spcBef>
                          <a:spcPct val="20000"/>
                        </a:spcBef>
                        <a:buClr>
                          <a:schemeClr val="accent2"/>
                        </a:buClr>
                        <a:buSzPct val="125000"/>
                        <a:buFont typeface="Arial" pitchFamily="34" charset="0"/>
                        <a:defRPr sz="1600" b="1">
                          <a:solidFill>
                            <a:schemeClr val="tx2"/>
                          </a:solidFill>
                          <a:latin typeface="Arial" pitchFamily="34" charset="0"/>
                        </a:defRPr>
                      </a:lvl1pPr>
                      <a:lvl2pPr marL="742950" indent="-285750" defTabSz="457200">
                        <a:spcBef>
                          <a:spcPct val="20000"/>
                        </a:spcBef>
                        <a:buClr>
                          <a:schemeClr val="accent2"/>
                        </a:buClr>
                        <a:buFont typeface="Arial" pitchFamily="34" charset="0"/>
                        <a:defRPr sz="1600">
                          <a:solidFill>
                            <a:schemeClr val="tx2"/>
                          </a:solidFill>
                          <a:latin typeface="Arial" pitchFamily="34" charset="0"/>
                        </a:defRPr>
                      </a:lvl2pPr>
                      <a:lvl3pPr marL="1143000" indent="-228600" defTabSz="457200">
                        <a:spcBef>
                          <a:spcPct val="20000"/>
                        </a:spcBef>
                        <a:buClr>
                          <a:schemeClr val="accent2"/>
                        </a:buClr>
                        <a:buFont typeface="Arial" pitchFamily="34" charset="0"/>
                        <a:defRPr sz="1600">
                          <a:solidFill>
                            <a:schemeClr val="tx2"/>
                          </a:solidFill>
                          <a:latin typeface="Arial" pitchFamily="34" charset="0"/>
                        </a:defRPr>
                      </a:lvl3pPr>
                      <a:lvl4pPr marL="1600200" indent="-228600" defTabSz="457200">
                        <a:spcBef>
                          <a:spcPct val="20000"/>
                        </a:spcBef>
                        <a:buClr>
                          <a:schemeClr val="accent2"/>
                        </a:buClr>
                        <a:buFont typeface="Lucida Grande"/>
                        <a:defRPr sz="1600">
                          <a:solidFill>
                            <a:schemeClr val="tx2"/>
                          </a:solidFill>
                          <a:latin typeface="Arial" pitchFamily="34" charset="0"/>
                        </a:defRPr>
                      </a:lvl4pPr>
                      <a:lvl5pPr marL="2057400" indent="-228600" defTabSz="457200">
                        <a:spcBef>
                          <a:spcPct val="20000"/>
                        </a:spcBef>
                        <a:buFont typeface="Arial" pitchFamily="34" charset="0"/>
                        <a:defRPr sz="1600">
                          <a:solidFill>
                            <a:schemeClr val="tx2"/>
                          </a:solidFill>
                          <a:latin typeface="Arial" pitchFamily="34" charset="0"/>
                        </a:defRPr>
                      </a:lvl5pPr>
                      <a:lvl6pPr marL="2514600" indent="-228600" defTabSz="457200" fontAlgn="base">
                        <a:spcBef>
                          <a:spcPct val="20000"/>
                        </a:spcBef>
                        <a:spcAft>
                          <a:spcPct val="0"/>
                        </a:spcAft>
                        <a:buFont typeface="Arial" pitchFamily="34" charset="0"/>
                        <a:defRPr sz="1600">
                          <a:solidFill>
                            <a:schemeClr val="tx2"/>
                          </a:solidFill>
                          <a:latin typeface="Arial" pitchFamily="34" charset="0"/>
                        </a:defRPr>
                      </a:lvl6pPr>
                      <a:lvl7pPr marL="2971800" indent="-228600" defTabSz="457200" fontAlgn="base">
                        <a:spcBef>
                          <a:spcPct val="20000"/>
                        </a:spcBef>
                        <a:spcAft>
                          <a:spcPct val="0"/>
                        </a:spcAft>
                        <a:buFont typeface="Arial" pitchFamily="34" charset="0"/>
                        <a:defRPr sz="1600">
                          <a:solidFill>
                            <a:schemeClr val="tx2"/>
                          </a:solidFill>
                          <a:latin typeface="Arial" pitchFamily="34" charset="0"/>
                        </a:defRPr>
                      </a:lvl7pPr>
                      <a:lvl8pPr marL="3429000" indent="-228600" defTabSz="457200" fontAlgn="base">
                        <a:spcBef>
                          <a:spcPct val="20000"/>
                        </a:spcBef>
                        <a:spcAft>
                          <a:spcPct val="0"/>
                        </a:spcAft>
                        <a:buFont typeface="Arial" pitchFamily="34" charset="0"/>
                        <a:defRPr sz="1600">
                          <a:solidFill>
                            <a:schemeClr val="tx2"/>
                          </a:solidFill>
                          <a:latin typeface="Arial" pitchFamily="34" charset="0"/>
                        </a:defRPr>
                      </a:lvl8pPr>
                      <a:lvl9pPr marL="3886200" indent="-228600" defTabSz="457200" fontAlgn="base">
                        <a:spcBef>
                          <a:spcPct val="20000"/>
                        </a:spcBef>
                        <a:spcAft>
                          <a:spcPct val="0"/>
                        </a:spcAft>
                        <a:buFont typeface="Arial" pitchFamily="34" charset="0"/>
                        <a:defRPr sz="1600">
                          <a:solidFill>
                            <a:schemeClr val="tx2"/>
                          </a:solidFill>
                          <a:latin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600" b="1" i="0" u="none" strike="noStrike" cap="none" normalizeH="0" baseline="0" smtClean="0">
                          <a:ln>
                            <a:noFill/>
                          </a:ln>
                          <a:solidFill>
                            <a:srgbClr val="000000"/>
                          </a:solidFill>
                          <a:effectLst/>
                          <a:latin typeface="Arial" pitchFamily="34" charset="0"/>
                          <a:ea typeface="MS PGothic" pitchFamily="34" charset="-128"/>
                        </a:rPr>
                        <a:t>COST</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8E8ED"/>
                    </a:solidFill>
                  </a:tcPr>
                </a:tc>
                <a:tc>
                  <a:txBody>
                    <a:bodyPr/>
                    <a:lstStyle>
                      <a:lvl1pPr defTabSz="457200">
                        <a:spcBef>
                          <a:spcPct val="20000"/>
                        </a:spcBef>
                        <a:buClr>
                          <a:schemeClr val="accent2"/>
                        </a:buClr>
                        <a:buSzPct val="125000"/>
                        <a:buFont typeface="Arial" pitchFamily="34" charset="0"/>
                        <a:defRPr sz="1600" b="1">
                          <a:solidFill>
                            <a:schemeClr val="tx2"/>
                          </a:solidFill>
                          <a:latin typeface="Arial" pitchFamily="34" charset="0"/>
                        </a:defRPr>
                      </a:lvl1pPr>
                      <a:lvl2pPr marL="742950" indent="-285750" defTabSz="457200">
                        <a:spcBef>
                          <a:spcPct val="20000"/>
                        </a:spcBef>
                        <a:buClr>
                          <a:schemeClr val="accent2"/>
                        </a:buClr>
                        <a:buFont typeface="Arial" pitchFamily="34" charset="0"/>
                        <a:defRPr sz="1600">
                          <a:solidFill>
                            <a:schemeClr val="tx2"/>
                          </a:solidFill>
                          <a:latin typeface="Arial" pitchFamily="34" charset="0"/>
                        </a:defRPr>
                      </a:lvl2pPr>
                      <a:lvl3pPr marL="1143000" indent="-228600" defTabSz="457200">
                        <a:spcBef>
                          <a:spcPct val="20000"/>
                        </a:spcBef>
                        <a:buClr>
                          <a:schemeClr val="accent2"/>
                        </a:buClr>
                        <a:buFont typeface="Arial" pitchFamily="34" charset="0"/>
                        <a:defRPr sz="1600">
                          <a:solidFill>
                            <a:schemeClr val="tx2"/>
                          </a:solidFill>
                          <a:latin typeface="Arial" pitchFamily="34" charset="0"/>
                        </a:defRPr>
                      </a:lvl3pPr>
                      <a:lvl4pPr marL="1600200" indent="-228600" defTabSz="457200">
                        <a:spcBef>
                          <a:spcPct val="20000"/>
                        </a:spcBef>
                        <a:buClr>
                          <a:schemeClr val="accent2"/>
                        </a:buClr>
                        <a:buFont typeface="Lucida Grande"/>
                        <a:defRPr sz="1600">
                          <a:solidFill>
                            <a:schemeClr val="tx2"/>
                          </a:solidFill>
                          <a:latin typeface="Arial" pitchFamily="34" charset="0"/>
                        </a:defRPr>
                      </a:lvl4pPr>
                      <a:lvl5pPr marL="2057400" indent="-228600" defTabSz="457200">
                        <a:spcBef>
                          <a:spcPct val="20000"/>
                        </a:spcBef>
                        <a:buFont typeface="Arial" pitchFamily="34" charset="0"/>
                        <a:defRPr sz="1600">
                          <a:solidFill>
                            <a:schemeClr val="tx2"/>
                          </a:solidFill>
                          <a:latin typeface="Arial" pitchFamily="34" charset="0"/>
                        </a:defRPr>
                      </a:lvl5pPr>
                      <a:lvl6pPr marL="2514600" indent="-228600" defTabSz="457200" fontAlgn="base">
                        <a:spcBef>
                          <a:spcPct val="20000"/>
                        </a:spcBef>
                        <a:spcAft>
                          <a:spcPct val="0"/>
                        </a:spcAft>
                        <a:buFont typeface="Arial" pitchFamily="34" charset="0"/>
                        <a:defRPr sz="1600">
                          <a:solidFill>
                            <a:schemeClr val="tx2"/>
                          </a:solidFill>
                          <a:latin typeface="Arial" pitchFamily="34" charset="0"/>
                        </a:defRPr>
                      </a:lvl6pPr>
                      <a:lvl7pPr marL="2971800" indent="-228600" defTabSz="457200" fontAlgn="base">
                        <a:spcBef>
                          <a:spcPct val="20000"/>
                        </a:spcBef>
                        <a:spcAft>
                          <a:spcPct val="0"/>
                        </a:spcAft>
                        <a:buFont typeface="Arial" pitchFamily="34" charset="0"/>
                        <a:defRPr sz="1600">
                          <a:solidFill>
                            <a:schemeClr val="tx2"/>
                          </a:solidFill>
                          <a:latin typeface="Arial" pitchFamily="34" charset="0"/>
                        </a:defRPr>
                      </a:lvl7pPr>
                      <a:lvl8pPr marL="3429000" indent="-228600" defTabSz="457200" fontAlgn="base">
                        <a:spcBef>
                          <a:spcPct val="20000"/>
                        </a:spcBef>
                        <a:spcAft>
                          <a:spcPct val="0"/>
                        </a:spcAft>
                        <a:buFont typeface="Arial" pitchFamily="34" charset="0"/>
                        <a:defRPr sz="1600">
                          <a:solidFill>
                            <a:schemeClr val="tx2"/>
                          </a:solidFill>
                          <a:latin typeface="Arial" pitchFamily="34" charset="0"/>
                        </a:defRPr>
                      </a:lvl8pPr>
                      <a:lvl9pPr marL="3886200" indent="-228600" defTabSz="457200" fontAlgn="base">
                        <a:spcBef>
                          <a:spcPct val="20000"/>
                        </a:spcBef>
                        <a:spcAft>
                          <a:spcPct val="0"/>
                        </a:spcAft>
                        <a:buFont typeface="Arial" pitchFamily="34" charset="0"/>
                        <a:defRPr sz="1600">
                          <a:solidFill>
                            <a:schemeClr val="tx2"/>
                          </a:solidFill>
                          <a:latin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600" b="0" i="0" u="none" strike="noStrike" cap="none" normalizeH="0" baseline="0" smtClean="0">
                          <a:ln>
                            <a:noFill/>
                          </a:ln>
                          <a:solidFill>
                            <a:srgbClr val="000000"/>
                          </a:solidFill>
                          <a:effectLst/>
                          <a:latin typeface="Zapf Dingbats"/>
                          <a:ea typeface="MS PGothic" pitchFamily="34" charset="-128"/>
                          <a:cs typeface="Zapf Dingbats"/>
                          <a:sym typeface="Zapf Dingbats"/>
                        </a:rPr>
                        <a:t>★★</a:t>
                      </a:r>
                      <a:endParaRPr kumimoji="0" lang="en-US" altLang="en-US" sz="2600" b="0" i="0" u="none" strike="noStrike" cap="none" normalizeH="0" baseline="0" smtClean="0">
                        <a:ln>
                          <a:noFill/>
                        </a:ln>
                        <a:solidFill>
                          <a:srgbClr val="000000"/>
                        </a:solidFill>
                        <a:effectLst/>
                        <a:latin typeface="Arial" pitchFamily="34" charset="0"/>
                        <a:ea typeface="MS PGothic" pitchFamily="34" charset="-128"/>
                        <a:cs typeface="Zapf Dingbats"/>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Clr>
                          <a:schemeClr val="accent2"/>
                        </a:buClr>
                        <a:buSzPct val="125000"/>
                        <a:buFont typeface="Arial" pitchFamily="34" charset="0"/>
                        <a:defRPr sz="1600" b="1">
                          <a:solidFill>
                            <a:schemeClr val="tx2"/>
                          </a:solidFill>
                          <a:latin typeface="Arial" pitchFamily="34" charset="0"/>
                        </a:defRPr>
                      </a:lvl1pPr>
                      <a:lvl2pPr marL="742950" indent="-285750" defTabSz="457200">
                        <a:spcBef>
                          <a:spcPct val="20000"/>
                        </a:spcBef>
                        <a:buClr>
                          <a:schemeClr val="accent2"/>
                        </a:buClr>
                        <a:buFont typeface="Arial" pitchFamily="34" charset="0"/>
                        <a:defRPr sz="1600">
                          <a:solidFill>
                            <a:schemeClr val="tx2"/>
                          </a:solidFill>
                          <a:latin typeface="Arial" pitchFamily="34" charset="0"/>
                        </a:defRPr>
                      </a:lvl2pPr>
                      <a:lvl3pPr marL="1143000" indent="-228600" defTabSz="457200">
                        <a:spcBef>
                          <a:spcPct val="20000"/>
                        </a:spcBef>
                        <a:buClr>
                          <a:schemeClr val="accent2"/>
                        </a:buClr>
                        <a:buFont typeface="Arial" pitchFamily="34" charset="0"/>
                        <a:defRPr sz="1600">
                          <a:solidFill>
                            <a:schemeClr val="tx2"/>
                          </a:solidFill>
                          <a:latin typeface="Arial" pitchFamily="34" charset="0"/>
                        </a:defRPr>
                      </a:lvl3pPr>
                      <a:lvl4pPr marL="1600200" indent="-228600" defTabSz="457200">
                        <a:spcBef>
                          <a:spcPct val="20000"/>
                        </a:spcBef>
                        <a:buClr>
                          <a:schemeClr val="accent2"/>
                        </a:buClr>
                        <a:buFont typeface="Lucida Grande"/>
                        <a:defRPr sz="1600">
                          <a:solidFill>
                            <a:schemeClr val="tx2"/>
                          </a:solidFill>
                          <a:latin typeface="Arial" pitchFamily="34" charset="0"/>
                        </a:defRPr>
                      </a:lvl4pPr>
                      <a:lvl5pPr marL="2057400" indent="-228600" defTabSz="457200">
                        <a:spcBef>
                          <a:spcPct val="20000"/>
                        </a:spcBef>
                        <a:buFont typeface="Arial" pitchFamily="34" charset="0"/>
                        <a:defRPr sz="1600">
                          <a:solidFill>
                            <a:schemeClr val="tx2"/>
                          </a:solidFill>
                          <a:latin typeface="Arial" pitchFamily="34" charset="0"/>
                        </a:defRPr>
                      </a:lvl5pPr>
                      <a:lvl6pPr marL="2514600" indent="-228600" defTabSz="457200" fontAlgn="base">
                        <a:spcBef>
                          <a:spcPct val="20000"/>
                        </a:spcBef>
                        <a:spcAft>
                          <a:spcPct val="0"/>
                        </a:spcAft>
                        <a:buFont typeface="Arial" pitchFamily="34" charset="0"/>
                        <a:defRPr sz="1600">
                          <a:solidFill>
                            <a:schemeClr val="tx2"/>
                          </a:solidFill>
                          <a:latin typeface="Arial" pitchFamily="34" charset="0"/>
                        </a:defRPr>
                      </a:lvl6pPr>
                      <a:lvl7pPr marL="2971800" indent="-228600" defTabSz="457200" fontAlgn="base">
                        <a:spcBef>
                          <a:spcPct val="20000"/>
                        </a:spcBef>
                        <a:spcAft>
                          <a:spcPct val="0"/>
                        </a:spcAft>
                        <a:buFont typeface="Arial" pitchFamily="34" charset="0"/>
                        <a:defRPr sz="1600">
                          <a:solidFill>
                            <a:schemeClr val="tx2"/>
                          </a:solidFill>
                          <a:latin typeface="Arial" pitchFamily="34" charset="0"/>
                        </a:defRPr>
                      </a:lvl7pPr>
                      <a:lvl8pPr marL="3429000" indent="-228600" defTabSz="457200" fontAlgn="base">
                        <a:spcBef>
                          <a:spcPct val="20000"/>
                        </a:spcBef>
                        <a:spcAft>
                          <a:spcPct val="0"/>
                        </a:spcAft>
                        <a:buFont typeface="Arial" pitchFamily="34" charset="0"/>
                        <a:defRPr sz="1600">
                          <a:solidFill>
                            <a:schemeClr val="tx2"/>
                          </a:solidFill>
                          <a:latin typeface="Arial" pitchFamily="34" charset="0"/>
                        </a:defRPr>
                      </a:lvl8pPr>
                      <a:lvl9pPr marL="3886200" indent="-228600" defTabSz="457200" fontAlgn="base">
                        <a:spcBef>
                          <a:spcPct val="20000"/>
                        </a:spcBef>
                        <a:spcAft>
                          <a:spcPct val="0"/>
                        </a:spcAft>
                        <a:buFont typeface="Arial" pitchFamily="34" charset="0"/>
                        <a:defRPr sz="1600">
                          <a:solidFill>
                            <a:schemeClr val="tx2"/>
                          </a:solidFill>
                          <a:latin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600" b="0" i="0" u="none" strike="noStrike" cap="none" normalizeH="0" baseline="0" smtClean="0">
                          <a:ln>
                            <a:noFill/>
                          </a:ln>
                          <a:solidFill>
                            <a:srgbClr val="000000"/>
                          </a:solidFill>
                          <a:effectLst/>
                          <a:latin typeface="Zapf Dingbats"/>
                          <a:ea typeface="MS PGothic" pitchFamily="34" charset="-128"/>
                          <a:cs typeface="Zapf Dingbats"/>
                          <a:sym typeface="Zapf Dingbats"/>
                        </a:rPr>
                        <a:t>★★★★★</a:t>
                      </a:r>
                      <a:endParaRPr kumimoji="0" lang="en-US" altLang="en-US" sz="2600" b="0" i="0" u="none" strike="noStrike" cap="none" normalizeH="0" baseline="0" smtClean="0">
                        <a:ln>
                          <a:noFill/>
                        </a:ln>
                        <a:solidFill>
                          <a:srgbClr val="000000"/>
                        </a:solidFill>
                        <a:effectLst/>
                        <a:latin typeface="Arial" pitchFamily="34" charset="0"/>
                        <a:ea typeface="MS PGothic" pitchFamily="34" charset="-128"/>
                        <a:cs typeface="Zapf Dingbats"/>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defTabSz="457200">
                        <a:spcBef>
                          <a:spcPct val="20000"/>
                        </a:spcBef>
                        <a:buClr>
                          <a:schemeClr val="accent2"/>
                        </a:buClr>
                        <a:buSzPct val="125000"/>
                        <a:buFont typeface="Arial" pitchFamily="34" charset="0"/>
                        <a:defRPr sz="1600" b="1">
                          <a:solidFill>
                            <a:schemeClr val="tx2"/>
                          </a:solidFill>
                          <a:latin typeface="Arial" pitchFamily="34" charset="0"/>
                        </a:defRPr>
                      </a:lvl1pPr>
                      <a:lvl2pPr marL="742950" indent="-285750" defTabSz="457200">
                        <a:spcBef>
                          <a:spcPct val="20000"/>
                        </a:spcBef>
                        <a:buClr>
                          <a:schemeClr val="accent2"/>
                        </a:buClr>
                        <a:buFont typeface="Arial" pitchFamily="34" charset="0"/>
                        <a:defRPr sz="1600">
                          <a:solidFill>
                            <a:schemeClr val="tx2"/>
                          </a:solidFill>
                          <a:latin typeface="Arial" pitchFamily="34" charset="0"/>
                        </a:defRPr>
                      </a:lvl2pPr>
                      <a:lvl3pPr marL="1143000" indent="-228600" defTabSz="457200">
                        <a:spcBef>
                          <a:spcPct val="20000"/>
                        </a:spcBef>
                        <a:buClr>
                          <a:schemeClr val="accent2"/>
                        </a:buClr>
                        <a:buFont typeface="Arial" pitchFamily="34" charset="0"/>
                        <a:defRPr sz="1600">
                          <a:solidFill>
                            <a:schemeClr val="tx2"/>
                          </a:solidFill>
                          <a:latin typeface="Arial" pitchFamily="34" charset="0"/>
                        </a:defRPr>
                      </a:lvl3pPr>
                      <a:lvl4pPr marL="1600200" indent="-228600" defTabSz="457200">
                        <a:spcBef>
                          <a:spcPct val="20000"/>
                        </a:spcBef>
                        <a:buClr>
                          <a:schemeClr val="accent2"/>
                        </a:buClr>
                        <a:buFont typeface="Lucida Grande"/>
                        <a:defRPr sz="1600">
                          <a:solidFill>
                            <a:schemeClr val="tx2"/>
                          </a:solidFill>
                          <a:latin typeface="Arial" pitchFamily="34" charset="0"/>
                        </a:defRPr>
                      </a:lvl4pPr>
                      <a:lvl5pPr marL="2057400" indent="-228600" defTabSz="457200">
                        <a:spcBef>
                          <a:spcPct val="20000"/>
                        </a:spcBef>
                        <a:buFont typeface="Arial" pitchFamily="34" charset="0"/>
                        <a:defRPr sz="1600">
                          <a:solidFill>
                            <a:schemeClr val="tx2"/>
                          </a:solidFill>
                          <a:latin typeface="Arial" pitchFamily="34" charset="0"/>
                        </a:defRPr>
                      </a:lvl5pPr>
                      <a:lvl6pPr marL="2514600" indent="-228600" defTabSz="457200" fontAlgn="base">
                        <a:spcBef>
                          <a:spcPct val="20000"/>
                        </a:spcBef>
                        <a:spcAft>
                          <a:spcPct val="0"/>
                        </a:spcAft>
                        <a:buFont typeface="Arial" pitchFamily="34" charset="0"/>
                        <a:defRPr sz="1600">
                          <a:solidFill>
                            <a:schemeClr val="tx2"/>
                          </a:solidFill>
                          <a:latin typeface="Arial" pitchFamily="34" charset="0"/>
                        </a:defRPr>
                      </a:lvl6pPr>
                      <a:lvl7pPr marL="2971800" indent="-228600" defTabSz="457200" fontAlgn="base">
                        <a:spcBef>
                          <a:spcPct val="20000"/>
                        </a:spcBef>
                        <a:spcAft>
                          <a:spcPct val="0"/>
                        </a:spcAft>
                        <a:buFont typeface="Arial" pitchFamily="34" charset="0"/>
                        <a:defRPr sz="1600">
                          <a:solidFill>
                            <a:schemeClr val="tx2"/>
                          </a:solidFill>
                          <a:latin typeface="Arial" pitchFamily="34" charset="0"/>
                        </a:defRPr>
                      </a:lvl7pPr>
                      <a:lvl8pPr marL="3429000" indent="-228600" defTabSz="457200" fontAlgn="base">
                        <a:spcBef>
                          <a:spcPct val="20000"/>
                        </a:spcBef>
                        <a:spcAft>
                          <a:spcPct val="0"/>
                        </a:spcAft>
                        <a:buFont typeface="Arial" pitchFamily="34" charset="0"/>
                        <a:defRPr sz="1600">
                          <a:solidFill>
                            <a:schemeClr val="tx2"/>
                          </a:solidFill>
                          <a:latin typeface="Arial" pitchFamily="34" charset="0"/>
                        </a:defRPr>
                      </a:lvl8pPr>
                      <a:lvl9pPr marL="3886200" indent="-228600" defTabSz="457200" fontAlgn="base">
                        <a:spcBef>
                          <a:spcPct val="20000"/>
                        </a:spcBef>
                        <a:spcAft>
                          <a:spcPct val="0"/>
                        </a:spcAft>
                        <a:buFont typeface="Arial" pitchFamily="34" charset="0"/>
                        <a:defRPr sz="1600">
                          <a:solidFill>
                            <a:schemeClr val="tx2"/>
                          </a:solidFill>
                          <a:latin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600" b="0" i="0" u="none" strike="noStrike" cap="none" normalizeH="0" baseline="0" smtClean="0">
                          <a:ln>
                            <a:noFill/>
                          </a:ln>
                          <a:solidFill>
                            <a:srgbClr val="000000"/>
                          </a:solidFill>
                          <a:effectLst/>
                          <a:latin typeface="Zapf Dingbats"/>
                          <a:ea typeface="MS PGothic" pitchFamily="34" charset="-128"/>
                          <a:cs typeface="Zapf Dingbats"/>
                          <a:sym typeface="Zapf Dingbats"/>
                        </a:rPr>
                        <a:t>★</a:t>
                      </a:r>
                      <a:endParaRPr kumimoji="0" lang="en-US" altLang="en-US" sz="2600" b="0" i="0" u="none" strike="noStrike" cap="none" normalizeH="0" baseline="0" smtClean="0">
                        <a:ln>
                          <a:noFill/>
                        </a:ln>
                        <a:solidFill>
                          <a:srgbClr val="000000"/>
                        </a:solidFill>
                        <a:effectLst/>
                        <a:latin typeface="Arial" pitchFamily="34" charset="0"/>
                        <a:ea typeface="MS PGothic" pitchFamily="34" charset="-128"/>
                        <a:cs typeface="Zapf Dingbats"/>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884238">
                <a:tc>
                  <a:txBody>
                    <a:bodyPr/>
                    <a:lstStyle>
                      <a:lvl1pPr defTabSz="457200">
                        <a:spcBef>
                          <a:spcPct val="20000"/>
                        </a:spcBef>
                        <a:buClr>
                          <a:schemeClr val="accent2"/>
                        </a:buClr>
                        <a:buSzPct val="125000"/>
                        <a:buFont typeface="Arial" pitchFamily="34" charset="0"/>
                        <a:defRPr sz="1600" b="1">
                          <a:solidFill>
                            <a:schemeClr val="tx2"/>
                          </a:solidFill>
                          <a:latin typeface="Arial" pitchFamily="34" charset="0"/>
                        </a:defRPr>
                      </a:lvl1pPr>
                      <a:lvl2pPr marL="742950" indent="-285750" defTabSz="457200">
                        <a:spcBef>
                          <a:spcPct val="20000"/>
                        </a:spcBef>
                        <a:buClr>
                          <a:schemeClr val="accent2"/>
                        </a:buClr>
                        <a:buFont typeface="Arial" pitchFamily="34" charset="0"/>
                        <a:defRPr sz="1600">
                          <a:solidFill>
                            <a:schemeClr val="tx2"/>
                          </a:solidFill>
                          <a:latin typeface="Arial" pitchFamily="34" charset="0"/>
                        </a:defRPr>
                      </a:lvl2pPr>
                      <a:lvl3pPr marL="1143000" indent="-228600" defTabSz="457200">
                        <a:spcBef>
                          <a:spcPct val="20000"/>
                        </a:spcBef>
                        <a:buClr>
                          <a:schemeClr val="accent2"/>
                        </a:buClr>
                        <a:buFont typeface="Arial" pitchFamily="34" charset="0"/>
                        <a:defRPr sz="1600">
                          <a:solidFill>
                            <a:schemeClr val="tx2"/>
                          </a:solidFill>
                          <a:latin typeface="Arial" pitchFamily="34" charset="0"/>
                        </a:defRPr>
                      </a:lvl3pPr>
                      <a:lvl4pPr marL="1600200" indent="-228600" defTabSz="457200">
                        <a:spcBef>
                          <a:spcPct val="20000"/>
                        </a:spcBef>
                        <a:buClr>
                          <a:schemeClr val="accent2"/>
                        </a:buClr>
                        <a:buFont typeface="Lucida Grande"/>
                        <a:defRPr sz="1600">
                          <a:solidFill>
                            <a:schemeClr val="tx2"/>
                          </a:solidFill>
                          <a:latin typeface="Arial" pitchFamily="34" charset="0"/>
                        </a:defRPr>
                      </a:lvl4pPr>
                      <a:lvl5pPr marL="2057400" indent="-228600" defTabSz="457200">
                        <a:spcBef>
                          <a:spcPct val="20000"/>
                        </a:spcBef>
                        <a:buFont typeface="Arial" pitchFamily="34" charset="0"/>
                        <a:defRPr sz="1600">
                          <a:solidFill>
                            <a:schemeClr val="tx2"/>
                          </a:solidFill>
                          <a:latin typeface="Arial" pitchFamily="34" charset="0"/>
                        </a:defRPr>
                      </a:lvl5pPr>
                      <a:lvl6pPr marL="2514600" indent="-228600" defTabSz="457200" fontAlgn="base">
                        <a:spcBef>
                          <a:spcPct val="20000"/>
                        </a:spcBef>
                        <a:spcAft>
                          <a:spcPct val="0"/>
                        </a:spcAft>
                        <a:buFont typeface="Arial" pitchFamily="34" charset="0"/>
                        <a:defRPr sz="1600">
                          <a:solidFill>
                            <a:schemeClr val="tx2"/>
                          </a:solidFill>
                          <a:latin typeface="Arial" pitchFamily="34" charset="0"/>
                        </a:defRPr>
                      </a:lvl6pPr>
                      <a:lvl7pPr marL="2971800" indent="-228600" defTabSz="457200" fontAlgn="base">
                        <a:spcBef>
                          <a:spcPct val="20000"/>
                        </a:spcBef>
                        <a:spcAft>
                          <a:spcPct val="0"/>
                        </a:spcAft>
                        <a:buFont typeface="Arial" pitchFamily="34" charset="0"/>
                        <a:defRPr sz="1600">
                          <a:solidFill>
                            <a:schemeClr val="tx2"/>
                          </a:solidFill>
                          <a:latin typeface="Arial" pitchFamily="34" charset="0"/>
                        </a:defRPr>
                      </a:lvl7pPr>
                      <a:lvl8pPr marL="3429000" indent="-228600" defTabSz="457200" fontAlgn="base">
                        <a:spcBef>
                          <a:spcPct val="20000"/>
                        </a:spcBef>
                        <a:spcAft>
                          <a:spcPct val="0"/>
                        </a:spcAft>
                        <a:buFont typeface="Arial" pitchFamily="34" charset="0"/>
                        <a:defRPr sz="1600">
                          <a:solidFill>
                            <a:schemeClr val="tx2"/>
                          </a:solidFill>
                          <a:latin typeface="Arial" pitchFamily="34" charset="0"/>
                        </a:defRPr>
                      </a:lvl8pPr>
                      <a:lvl9pPr marL="3886200" indent="-228600" defTabSz="457200" fontAlgn="base">
                        <a:spcBef>
                          <a:spcPct val="20000"/>
                        </a:spcBef>
                        <a:spcAft>
                          <a:spcPct val="0"/>
                        </a:spcAft>
                        <a:buFont typeface="Arial" pitchFamily="34" charset="0"/>
                        <a:defRPr sz="1600">
                          <a:solidFill>
                            <a:schemeClr val="tx2"/>
                          </a:solidFill>
                          <a:latin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600" b="1" i="0" u="none" strike="noStrike" cap="none" normalizeH="0" baseline="0" smtClean="0">
                          <a:ln>
                            <a:noFill/>
                          </a:ln>
                          <a:solidFill>
                            <a:srgbClr val="000000"/>
                          </a:solidFill>
                          <a:effectLst/>
                          <a:latin typeface="Arial" pitchFamily="34" charset="0"/>
                          <a:ea typeface="MS PGothic" pitchFamily="34" charset="-128"/>
                        </a:rPr>
                        <a:t>READ-LENGTH</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defTabSz="457200">
                        <a:spcBef>
                          <a:spcPct val="20000"/>
                        </a:spcBef>
                        <a:buClr>
                          <a:schemeClr val="accent2"/>
                        </a:buClr>
                        <a:buSzPct val="125000"/>
                        <a:buFont typeface="Arial" pitchFamily="34" charset="0"/>
                        <a:defRPr sz="1600" b="1">
                          <a:solidFill>
                            <a:schemeClr val="tx2"/>
                          </a:solidFill>
                          <a:latin typeface="Arial" pitchFamily="34" charset="0"/>
                        </a:defRPr>
                      </a:lvl1pPr>
                      <a:lvl2pPr marL="742950" indent="-285750" defTabSz="457200">
                        <a:spcBef>
                          <a:spcPct val="20000"/>
                        </a:spcBef>
                        <a:buClr>
                          <a:schemeClr val="accent2"/>
                        </a:buClr>
                        <a:buFont typeface="Arial" pitchFamily="34" charset="0"/>
                        <a:defRPr sz="1600">
                          <a:solidFill>
                            <a:schemeClr val="tx2"/>
                          </a:solidFill>
                          <a:latin typeface="Arial" pitchFamily="34" charset="0"/>
                        </a:defRPr>
                      </a:lvl2pPr>
                      <a:lvl3pPr marL="1143000" indent="-228600" defTabSz="457200">
                        <a:spcBef>
                          <a:spcPct val="20000"/>
                        </a:spcBef>
                        <a:buClr>
                          <a:schemeClr val="accent2"/>
                        </a:buClr>
                        <a:buFont typeface="Arial" pitchFamily="34" charset="0"/>
                        <a:defRPr sz="1600">
                          <a:solidFill>
                            <a:schemeClr val="tx2"/>
                          </a:solidFill>
                          <a:latin typeface="Arial" pitchFamily="34" charset="0"/>
                        </a:defRPr>
                      </a:lvl3pPr>
                      <a:lvl4pPr marL="1600200" indent="-228600" defTabSz="457200">
                        <a:spcBef>
                          <a:spcPct val="20000"/>
                        </a:spcBef>
                        <a:buClr>
                          <a:schemeClr val="accent2"/>
                        </a:buClr>
                        <a:buFont typeface="Lucida Grande"/>
                        <a:defRPr sz="1600">
                          <a:solidFill>
                            <a:schemeClr val="tx2"/>
                          </a:solidFill>
                          <a:latin typeface="Arial" pitchFamily="34" charset="0"/>
                        </a:defRPr>
                      </a:lvl4pPr>
                      <a:lvl5pPr marL="2057400" indent="-228600" defTabSz="457200">
                        <a:spcBef>
                          <a:spcPct val="20000"/>
                        </a:spcBef>
                        <a:buFont typeface="Arial" pitchFamily="34" charset="0"/>
                        <a:defRPr sz="1600">
                          <a:solidFill>
                            <a:schemeClr val="tx2"/>
                          </a:solidFill>
                          <a:latin typeface="Arial" pitchFamily="34" charset="0"/>
                        </a:defRPr>
                      </a:lvl5pPr>
                      <a:lvl6pPr marL="2514600" indent="-228600" defTabSz="457200" fontAlgn="base">
                        <a:spcBef>
                          <a:spcPct val="20000"/>
                        </a:spcBef>
                        <a:spcAft>
                          <a:spcPct val="0"/>
                        </a:spcAft>
                        <a:buFont typeface="Arial" pitchFamily="34" charset="0"/>
                        <a:defRPr sz="1600">
                          <a:solidFill>
                            <a:schemeClr val="tx2"/>
                          </a:solidFill>
                          <a:latin typeface="Arial" pitchFamily="34" charset="0"/>
                        </a:defRPr>
                      </a:lvl6pPr>
                      <a:lvl7pPr marL="2971800" indent="-228600" defTabSz="457200" fontAlgn="base">
                        <a:spcBef>
                          <a:spcPct val="20000"/>
                        </a:spcBef>
                        <a:spcAft>
                          <a:spcPct val="0"/>
                        </a:spcAft>
                        <a:buFont typeface="Arial" pitchFamily="34" charset="0"/>
                        <a:defRPr sz="1600">
                          <a:solidFill>
                            <a:schemeClr val="tx2"/>
                          </a:solidFill>
                          <a:latin typeface="Arial" pitchFamily="34" charset="0"/>
                        </a:defRPr>
                      </a:lvl7pPr>
                      <a:lvl8pPr marL="3429000" indent="-228600" defTabSz="457200" fontAlgn="base">
                        <a:spcBef>
                          <a:spcPct val="20000"/>
                        </a:spcBef>
                        <a:spcAft>
                          <a:spcPct val="0"/>
                        </a:spcAft>
                        <a:buFont typeface="Arial" pitchFamily="34" charset="0"/>
                        <a:defRPr sz="1600">
                          <a:solidFill>
                            <a:schemeClr val="tx2"/>
                          </a:solidFill>
                          <a:latin typeface="Arial" pitchFamily="34" charset="0"/>
                        </a:defRPr>
                      </a:lvl8pPr>
                      <a:lvl9pPr marL="3886200" indent="-228600" defTabSz="457200" fontAlgn="base">
                        <a:spcBef>
                          <a:spcPct val="20000"/>
                        </a:spcBef>
                        <a:spcAft>
                          <a:spcPct val="0"/>
                        </a:spcAft>
                        <a:buFont typeface="Arial" pitchFamily="34" charset="0"/>
                        <a:defRPr sz="1600">
                          <a:solidFill>
                            <a:schemeClr val="tx2"/>
                          </a:solidFill>
                          <a:latin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600" b="0" i="0" u="none" strike="noStrike" cap="none" normalizeH="0" baseline="0" smtClean="0">
                          <a:ln>
                            <a:noFill/>
                          </a:ln>
                          <a:solidFill>
                            <a:srgbClr val="000000"/>
                          </a:solidFill>
                          <a:effectLst/>
                          <a:latin typeface="Zapf Dingbats"/>
                          <a:ea typeface="MS PGothic" pitchFamily="34" charset="-128"/>
                          <a:cs typeface="Zapf Dingbats"/>
                          <a:sym typeface="Zapf Dingbats"/>
                        </a:rPr>
                        <a:t>★★</a:t>
                      </a:r>
                      <a:endParaRPr kumimoji="0" lang="en-US" altLang="en-US" sz="2600" b="0" i="0" u="none" strike="noStrike" cap="none" normalizeH="0" baseline="0" smtClean="0">
                        <a:ln>
                          <a:noFill/>
                        </a:ln>
                        <a:solidFill>
                          <a:srgbClr val="000000"/>
                        </a:solidFill>
                        <a:effectLst/>
                        <a:latin typeface="Arial" pitchFamily="34" charset="0"/>
                        <a:ea typeface="MS PGothic" pitchFamily="34" charset="-128"/>
                        <a:cs typeface="Zapf Dingbats"/>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defTabSz="457200">
                        <a:spcBef>
                          <a:spcPct val="20000"/>
                        </a:spcBef>
                        <a:buClr>
                          <a:schemeClr val="accent2"/>
                        </a:buClr>
                        <a:buSzPct val="125000"/>
                        <a:buFont typeface="Arial" pitchFamily="34" charset="0"/>
                        <a:defRPr sz="1600" b="1">
                          <a:solidFill>
                            <a:schemeClr val="tx2"/>
                          </a:solidFill>
                          <a:latin typeface="Arial" pitchFamily="34" charset="0"/>
                        </a:defRPr>
                      </a:lvl1pPr>
                      <a:lvl2pPr marL="742950" indent="-285750" defTabSz="457200">
                        <a:spcBef>
                          <a:spcPct val="20000"/>
                        </a:spcBef>
                        <a:buClr>
                          <a:schemeClr val="accent2"/>
                        </a:buClr>
                        <a:buFont typeface="Arial" pitchFamily="34" charset="0"/>
                        <a:defRPr sz="1600">
                          <a:solidFill>
                            <a:schemeClr val="tx2"/>
                          </a:solidFill>
                          <a:latin typeface="Arial" pitchFamily="34" charset="0"/>
                        </a:defRPr>
                      </a:lvl2pPr>
                      <a:lvl3pPr marL="1143000" indent="-228600" defTabSz="457200">
                        <a:spcBef>
                          <a:spcPct val="20000"/>
                        </a:spcBef>
                        <a:buClr>
                          <a:schemeClr val="accent2"/>
                        </a:buClr>
                        <a:buFont typeface="Arial" pitchFamily="34" charset="0"/>
                        <a:defRPr sz="1600">
                          <a:solidFill>
                            <a:schemeClr val="tx2"/>
                          </a:solidFill>
                          <a:latin typeface="Arial" pitchFamily="34" charset="0"/>
                        </a:defRPr>
                      </a:lvl3pPr>
                      <a:lvl4pPr marL="1600200" indent="-228600" defTabSz="457200">
                        <a:spcBef>
                          <a:spcPct val="20000"/>
                        </a:spcBef>
                        <a:buClr>
                          <a:schemeClr val="accent2"/>
                        </a:buClr>
                        <a:buFont typeface="Lucida Grande"/>
                        <a:defRPr sz="1600">
                          <a:solidFill>
                            <a:schemeClr val="tx2"/>
                          </a:solidFill>
                          <a:latin typeface="Arial" pitchFamily="34" charset="0"/>
                        </a:defRPr>
                      </a:lvl4pPr>
                      <a:lvl5pPr marL="2057400" indent="-228600" defTabSz="457200">
                        <a:spcBef>
                          <a:spcPct val="20000"/>
                        </a:spcBef>
                        <a:buFont typeface="Arial" pitchFamily="34" charset="0"/>
                        <a:defRPr sz="1600">
                          <a:solidFill>
                            <a:schemeClr val="tx2"/>
                          </a:solidFill>
                          <a:latin typeface="Arial" pitchFamily="34" charset="0"/>
                        </a:defRPr>
                      </a:lvl5pPr>
                      <a:lvl6pPr marL="2514600" indent="-228600" defTabSz="457200" fontAlgn="base">
                        <a:spcBef>
                          <a:spcPct val="20000"/>
                        </a:spcBef>
                        <a:spcAft>
                          <a:spcPct val="0"/>
                        </a:spcAft>
                        <a:buFont typeface="Arial" pitchFamily="34" charset="0"/>
                        <a:defRPr sz="1600">
                          <a:solidFill>
                            <a:schemeClr val="tx2"/>
                          </a:solidFill>
                          <a:latin typeface="Arial" pitchFamily="34" charset="0"/>
                        </a:defRPr>
                      </a:lvl6pPr>
                      <a:lvl7pPr marL="2971800" indent="-228600" defTabSz="457200" fontAlgn="base">
                        <a:spcBef>
                          <a:spcPct val="20000"/>
                        </a:spcBef>
                        <a:spcAft>
                          <a:spcPct val="0"/>
                        </a:spcAft>
                        <a:buFont typeface="Arial" pitchFamily="34" charset="0"/>
                        <a:defRPr sz="1600">
                          <a:solidFill>
                            <a:schemeClr val="tx2"/>
                          </a:solidFill>
                          <a:latin typeface="Arial" pitchFamily="34" charset="0"/>
                        </a:defRPr>
                      </a:lvl7pPr>
                      <a:lvl8pPr marL="3429000" indent="-228600" defTabSz="457200" fontAlgn="base">
                        <a:spcBef>
                          <a:spcPct val="20000"/>
                        </a:spcBef>
                        <a:spcAft>
                          <a:spcPct val="0"/>
                        </a:spcAft>
                        <a:buFont typeface="Arial" pitchFamily="34" charset="0"/>
                        <a:defRPr sz="1600">
                          <a:solidFill>
                            <a:schemeClr val="tx2"/>
                          </a:solidFill>
                          <a:latin typeface="Arial" pitchFamily="34" charset="0"/>
                        </a:defRPr>
                      </a:lvl8pPr>
                      <a:lvl9pPr marL="3886200" indent="-228600" defTabSz="457200" fontAlgn="base">
                        <a:spcBef>
                          <a:spcPct val="20000"/>
                        </a:spcBef>
                        <a:spcAft>
                          <a:spcPct val="0"/>
                        </a:spcAft>
                        <a:buFont typeface="Arial" pitchFamily="34" charset="0"/>
                        <a:defRPr sz="1600">
                          <a:solidFill>
                            <a:schemeClr val="tx2"/>
                          </a:solidFill>
                          <a:latin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600" b="0" i="0" u="none" strike="noStrike" cap="none" normalizeH="0" baseline="0" smtClean="0">
                          <a:ln>
                            <a:noFill/>
                          </a:ln>
                          <a:solidFill>
                            <a:srgbClr val="000000"/>
                          </a:solidFill>
                          <a:effectLst/>
                          <a:latin typeface="Zapf Dingbats"/>
                          <a:ea typeface="MS PGothic" pitchFamily="34" charset="-128"/>
                          <a:cs typeface="Zapf Dingbats"/>
                          <a:sym typeface="Zapf Dingbats"/>
                        </a:rPr>
                        <a:t>★★</a:t>
                      </a:r>
                      <a:endParaRPr kumimoji="0" lang="en-US" altLang="en-US" sz="2600" b="0" i="0" u="none" strike="noStrike" cap="none" normalizeH="0" baseline="0" smtClean="0">
                        <a:ln>
                          <a:noFill/>
                        </a:ln>
                        <a:solidFill>
                          <a:srgbClr val="000000"/>
                        </a:solidFill>
                        <a:effectLst/>
                        <a:latin typeface="Arial" pitchFamily="34" charset="0"/>
                        <a:ea typeface="MS PGothic" pitchFamily="34" charset="-128"/>
                        <a:cs typeface="Zapf Dingbats"/>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defTabSz="457200">
                        <a:spcBef>
                          <a:spcPct val="20000"/>
                        </a:spcBef>
                        <a:buClr>
                          <a:schemeClr val="accent2"/>
                        </a:buClr>
                        <a:buSzPct val="125000"/>
                        <a:buFont typeface="Arial" pitchFamily="34" charset="0"/>
                        <a:defRPr sz="1600" b="1">
                          <a:solidFill>
                            <a:schemeClr val="tx2"/>
                          </a:solidFill>
                          <a:latin typeface="Arial" pitchFamily="34" charset="0"/>
                        </a:defRPr>
                      </a:lvl1pPr>
                      <a:lvl2pPr marL="742950" indent="-285750" defTabSz="457200">
                        <a:spcBef>
                          <a:spcPct val="20000"/>
                        </a:spcBef>
                        <a:buClr>
                          <a:schemeClr val="accent2"/>
                        </a:buClr>
                        <a:buFont typeface="Arial" pitchFamily="34" charset="0"/>
                        <a:defRPr sz="1600">
                          <a:solidFill>
                            <a:schemeClr val="tx2"/>
                          </a:solidFill>
                          <a:latin typeface="Arial" pitchFamily="34" charset="0"/>
                        </a:defRPr>
                      </a:lvl2pPr>
                      <a:lvl3pPr marL="1143000" indent="-228600" defTabSz="457200">
                        <a:spcBef>
                          <a:spcPct val="20000"/>
                        </a:spcBef>
                        <a:buClr>
                          <a:schemeClr val="accent2"/>
                        </a:buClr>
                        <a:buFont typeface="Arial" pitchFamily="34" charset="0"/>
                        <a:defRPr sz="1600">
                          <a:solidFill>
                            <a:schemeClr val="tx2"/>
                          </a:solidFill>
                          <a:latin typeface="Arial" pitchFamily="34" charset="0"/>
                        </a:defRPr>
                      </a:lvl3pPr>
                      <a:lvl4pPr marL="1600200" indent="-228600" defTabSz="457200">
                        <a:spcBef>
                          <a:spcPct val="20000"/>
                        </a:spcBef>
                        <a:buClr>
                          <a:schemeClr val="accent2"/>
                        </a:buClr>
                        <a:buFont typeface="Lucida Grande"/>
                        <a:defRPr sz="1600">
                          <a:solidFill>
                            <a:schemeClr val="tx2"/>
                          </a:solidFill>
                          <a:latin typeface="Arial" pitchFamily="34" charset="0"/>
                        </a:defRPr>
                      </a:lvl4pPr>
                      <a:lvl5pPr marL="2057400" indent="-228600" defTabSz="457200">
                        <a:spcBef>
                          <a:spcPct val="20000"/>
                        </a:spcBef>
                        <a:buFont typeface="Arial" pitchFamily="34" charset="0"/>
                        <a:defRPr sz="1600">
                          <a:solidFill>
                            <a:schemeClr val="tx2"/>
                          </a:solidFill>
                          <a:latin typeface="Arial" pitchFamily="34" charset="0"/>
                        </a:defRPr>
                      </a:lvl5pPr>
                      <a:lvl6pPr marL="2514600" indent="-228600" defTabSz="457200" fontAlgn="base">
                        <a:spcBef>
                          <a:spcPct val="20000"/>
                        </a:spcBef>
                        <a:spcAft>
                          <a:spcPct val="0"/>
                        </a:spcAft>
                        <a:buFont typeface="Arial" pitchFamily="34" charset="0"/>
                        <a:defRPr sz="1600">
                          <a:solidFill>
                            <a:schemeClr val="tx2"/>
                          </a:solidFill>
                          <a:latin typeface="Arial" pitchFamily="34" charset="0"/>
                        </a:defRPr>
                      </a:lvl6pPr>
                      <a:lvl7pPr marL="2971800" indent="-228600" defTabSz="457200" fontAlgn="base">
                        <a:spcBef>
                          <a:spcPct val="20000"/>
                        </a:spcBef>
                        <a:spcAft>
                          <a:spcPct val="0"/>
                        </a:spcAft>
                        <a:buFont typeface="Arial" pitchFamily="34" charset="0"/>
                        <a:defRPr sz="1600">
                          <a:solidFill>
                            <a:schemeClr val="tx2"/>
                          </a:solidFill>
                          <a:latin typeface="Arial" pitchFamily="34" charset="0"/>
                        </a:defRPr>
                      </a:lvl7pPr>
                      <a:lvl8pPr marL="3429000" indent="-228600" defTabSz="457200" fontAlgn="base">
                        <a:spcBef>
                          <a:spcPct val="20000"/>
                        </a:spcBef>
                        <a:spcAft>
                          <a:spcPct val="0"/>
                        </a:spcAft>
                        <a:buFont typeface="Arial" pitchFamily="34" charset="0"/>
                        <a:defRPr sz="1600">
                          <a:solidFill>
                            <a:schemeClr val="tx2"/>
                          </a:solidFill>
                          <a:latin typeface="Arial" pitchFamily="34" charset="0"/>
                        </a:defRPr>
                      </a:lvl8pPr>
                      <a:lvl9pPr marL="3886200" indent="-228600" defTabSz="457200" fontAlgn="base">
                        <a:spcBef>
                          <a:spcPct val="20000"/>
                        </a:spcBef>
                        <a:spcAft>
                          <a:spcPct val="0"/>
                        </a:spcAft>
                        <a:buFont typeface="Arial" pitchFamily="34" charset="0"/>
                        <a:defRPr sz="1600">
                          <a:solidFill>
                            <a:schemeClr val="tx2"/>
                          </a:solidFill>
                          <a:latin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600" b="0" i="0" u="none" strike="noStrike" cap="none" normalizeH="0" baseline="0" smtClean="0">
                          <a:ln>
                            <a:noFill/>
                          </a:ln>
                          <a:solidFill>
                            <a:srgbClr val="000000"/>
                          </a:solidFill>
                          <a:effectLst/>
                          <a:latin typeface="Zapf Dingbats"/>
                          <a:ea typeface="MS PGothic" pitchFamily="34" charset="-128"/>
                          <a:cs typeface="Zapf Dingbats"/>
                          <a:sym typeface="Zapf Dingbats"/>
                        </a:rPr>
                        <a:t>★★★★★</a:t>
                      </a:r>
                      <a:endParaRPr kumimoji="0" lang="en-US" altLang="en-US" sz="2600" b="0" i="0" u="none" strike="noStrike" cap="none" normalizeH="0" baseline="0" smtClean="0">
                        <a:ln>
                          <a:noFill/>
                        </a:ln>
                        <a:solidFill>
                          <a:srgbClr val="000000"/>
                        </a:solidFill>
                        <a:effectLst/>
                        <a:latin typeface="Arial" pitchFamily="34" charset="0"/>
                        <a:ea typeface="MS PGothic" pitchFamily="34" charset="-128"/>
                        <a:cs typeface="Zapf Dingbats"/>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CC"/>
                    </a:solidFill>
                  </a:tcPr>
                </a:tc>
              </a:tr>
              <a:tr h="487363">
                <a:tc>
                  <a:txBody>
                    <a:bodyPr/>
                    <a:lstStyle>
                      <a:lvl1pPr defTabSz="457200">
                        <a:spcBef>
                          <a:spcPct val="20000"/>
                        </a:spcBef>
                        <a:buClr>
                          <a:schemeClr val="accent2"/>
                        </a:buClr>
                        <a:buSzPct val="125000"/>
                        <a:buFont typeface="Arial" pitchFamily="34" charset="0"/>
                        <a:defRPr sz="1600" b="1">
                          <a:solidFill>
                            <a:schemeClr val="tx2"/>
                          </a:solidFill>
                          <a:latin typeface="Arial" pitchFamily="34" charset="0"/>
                        </a:defRPr>
                      </a:lvl1pPr>
                      <a:lvl2pPr marL="742950" indent="-285750" defTabSz="457200">
                        <a:spcBef>
                          <a:spcPct val="20000"/>
                        </a:spcBef>
                        <a:buClr>
                          <a:schemeClr val="accent2"/>
                        </a:buClr>
                        <a:buFont typeface="Arial" pitchFamily="34" charset="0"/>
                        <a:defRPr sz="1600">
                          <a:solidFill>
                            <a:schemeClr val="tx2"/>
                          </a:solidFill>
                          <a:latin typeface="Arial" pitchFamily="34" charset="0"/>
                        </a:defRPr>
                      </a:lvl2pPr>
                      <a:lvl3pPr marL="1143000" indent="-228600" defTabSz="457200">
                        <a:spcBef>
                          <a:spcPct val="20000"/>
                        </a:spcBef>
                        <a:buClr>
                          <a:schemeClr val="accent2"/>
                        </a:buClr>
                        <a:buFont typeface="Arial" pitchFamily="34" charset="0"/>
                        <a:defRPr sz="1600">
                          <a:solidFill>
                            <a:schemeClr val="tx2"/>
                          </a:solidFill>
                          <a:latin typeface="Arial" pitchFamily="34" charset="0"/>
                        </a:defRPr>
                      </a:lvl3pPr>
                      <a:lvl4pPr marL="1600200" indent="-228600" defTabSz="457200">
                        <a:spcBef>
                          <a:spcPct val="20000"/>
                        </a:spcBef>
                        <a:buClr>
                          <a:schemeClr val="accent2"/>
                        </a:buClr>
                        <a:buFont typeface="Lucida Grande"/>
                        <a:defRPr sz="1600">
                          <a:solidFill>
                            <a:schemeClr val="tx2"/>
                          </a:solidFill>
                          <a:latin typeface="Arial" pitchFamily="34" charset="0"/>
                        </a:defRPr>
                      </a:lvl4pPr>
                      <a:lvl5pPr marL="2057400" indent="-228600" defTabSz="457200">
                        <a:spcBef>
                          <a:spcPct val="20000"/>
                        </a:spcBef>
                        <a:buFont typeface="Arial" pitchFamily="34" charset="0"/>
                        <a:defRPr sz="1600">
                          <a:solidFill>
                            <a:schemeClr val="tx2"/>
                          </a:solidFill>
                          <a:latin typeface="Arial" pitchFamily="34" charset="0"/>
                        </a:defRPr>
                      </a:lvl5pPr>
                      <a:lvl6pPr marL="2514600" indent="-228600" defTabSz="457200" fontAlgn="base">
                        <a:spcBef>
                          <a:spcPct val="20000"/>
                        </a:spcBef>
                        <a:spcAft>
                          <a:spcPct val="0"/>
                        </a:spcAft>
                        <a:buFont typeface="Arial" pitchFamily="34" charset="0"/>
                        <a:defRPr sz="1600">
                          <a:solidFill>
                            <a:schemeClr val="tx2"/>
                          </a:solidFill>
                          <a:latin typeface="Arial" pitchFamily="34" charset="0"/>
                        </a:defRPr>
                      </a:lvl6pPr>
                      <a:lvl7pPr marL="2971800" indent="-228600" defTabSz="457200" fontAlgn="base">
                        <a:spcBef>
                          <a:spcPct val="20000"/>
                        </a:spcBef>
                        <a:spcAft>
                          <a:spcPct val="0"/>
                        </a:spcAft>
                        <a:buFont typeface="Arial" pitchFamily="34" charset="0"/>
                        <a:defRPr sz="1600">
                          <a:solidFill>
                            <a:schemeClr val="tx2"/>
                          </a:solidFill>
                          <a:latin typeface="Arial" pitchFamily="34" charset="0"/>
                        </a:defRPr>
                      </a:lvl7pPr>
                      <a:lvl8pPr marL="3429000" indent="-228600" defTabSz="457200" fontAlgn="base">
                        <a:spcBef>
                          <a:spcPct val="20000"/>
                        </a:spcBef>
                        <a:spcAft>
                          <a:spcPct val="0"/>
                        </a:spcAft>
                        <a:buFont typeface="Arial" pitchFamily="34" charset="0"/>
                        <a:defRPr sz="1600">
                          <a:solidFill>
                            <a:schemeClr val="tx2"/>
                          </a:solidFill>
                          <a:latin typeface="Arial" pitchFamily="34" charset="0"/>
                        </a:defRPr>
                      </a:lvl8pPr>
                      <a:lvl9pPr marL="3886200" indent="-228600" defTabSz="457200" fontAlgn="base">
                        <a:spcBef>
                          <a:spcPct val="20000"/>
                        </a:spcBef>
                        <a:spcAft>
                          <a:spcPct val="0"/>
                        </a:spcAft>
                        <a:buFont typeface="Arial" pitchFamily="34" charset="0"/>
                        <a:defRPr sz="1600">
                          <a:solidFill>
                            <a:schemeClr val="tx2"/>
                          </a:solidFill>
                          <a:latin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600" b="1" i="0" u="none" strike="noStrike" cap="none" normalizeH="0" baseline="0" smtClean="0">
                          <a:ln>
                            <a:noFill/>
                          </a:ln>
                          <a:solidFill>
                            <a:srgbClr val="000000"/>
                          </a:solidFill>
                          <a:effectLst/>
                          <a:latin typeface="Arial" pitchFamily="34" charset="0"/>
                          <a:ea typeface="MS PGothic" pitchFamily="34" charset="-128"/>
                        </a:rPr>
                        <a:t>ACCURACY</a:t>
                      </a: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8E8ED"/>
                    </a:solidFill>
                  </a:tcPr>
                </a:tc>
                <a:tc>
                  <a:txBody>
                    <a:bodyPr/>
                    <a:lstStyle>
                      <a:lvl1pPr defTabSz="457200">
                        <a:spcBef>
                          <a:spcPct val="20000"/>
                        </a:spcBef>
                        <a:buClr>
                          <a:schemeClr val="accent2"/>
                        </a:buClr>
                        <a:buSzPct val="125000"/>
                        <a:buFont typeface="Arial" pitchFamily="34" charset="0"/>
                        <a:defRPr sz="1600" b="1">
                          <a:solidFill>
                            <a:schemeClr val="tx2"/>
                          </a:solidFill>
                          <a:latin typeface="Arial" pitchFamily="34" charset="0"/>
                        </a:defRPr>
                      </a:lvl1pPr>
                      <a:lvl2pPr marL="742950" indent="-285750" defTabSz="457200">
                        <a:spcBef>
                          <a:spcPct val="20000"/>
                        </a:spcBef>
                        <a:buClr>
                          <a:schemeClr val="accent2"/>
                        </a:buClr>
                        <a:buFont typeface="Arial" pitchFamily="34" charset="0"/>
                        <a:defRPr sz="1600">
                          <a:solidFill>
                            <a:schemeClr val="tx2"/>
                          </a:solidFill>
                          <a:latin typeface="Arial" pitchFamily="34" charset="0"/>
                        </a:defRPr>
                      </a:lvl2pPr>
                      <a:lvl3pPr marL="1143000" indent="-228600" defTabSz="457200">
                        <a:spcBef>
                          <a:spcPct val="20000"/>
                        </a:spcBef>
                        <a:buClr>
                          <a:schemeClr val="accent2"/>
                        </a:buClr>
                        <a:buFont typeface="Arial" pitchFamily="34" charset="0"/>
                        <a:defRPr sz="1600">
                          <a:solidFill>
                            <a:schemeClr val="tx2"/>
                          </a:solidFill>
                          <a:latin typeface="Arial" pitchFamily="34" charset="0"/>
                        </a:defRPr>
                      </a:lvl3pPr>
                      <a:lvl4pPr marL="1600200" indent="-228600" defTabSz="457200">
                        <a:spcBef>
                          <a:spcPct val="20000"/>
                        </a:spcBef>
                        <a:buClr>
                          <a:schemeClr val="accent2"/>
                        </a:buClr>
                        <a:buFont typeface="Lucida Grande"/>
                        <a:defRPr sz="1600">
                          <a:solidFill>
                            <a:schemeClr val="tx2"/>
                          </a:solidFill>
                          <a:latin typeface="Arial" pitchFamily="34" charset="0"/>
                        </a:defRPr>
                      </a:lvl4pPr>
                      <a:lvl5pPr marL="2057400" indent="-228600" defTabSz="457200">
                        <a:spcBef>
                          <a:spcPct val="20000"/>
                        </a:spcBef>
                        <a:buFont typeface="Arial" pitchFamily="34" charset="0"/>
                        <a:defRPr sz="1600">
                          <a:solidFill>
                            <a:schemeClr val="tx2"/>
                          </a:solidFill>
                          <a:latin typeface="Arial" pitchFamily="34" charset="0"/>
                        </a:defRPr>
                      </a:lvl5pPr>
                      <a:lvl6pPr marL="2514600" indent="-228600" defTabSz="457200" fontAlgn="base">
                        <a:spcBef>
                          <a:spcPct val="20000"/>
                        </a:spcBef>
                        <a:spcAft>
                          <a:spcPct val="0"/>
                        </a:spcAft>
                        <a:buFont typeface="Arial" pitchFamily="34" charset="0"/>
                        <a:defRPr sz="1600">
                          <a:solidFill>
                            <a:schemeClr val="tx2"/>
                          </a:solidFill>
                          <a:latin typeface="Arial" pitchFamily="34" charset="0"/>
                        </a:defRPr>
                      </a:lvl6pPr>
                      <a:lvl7pPr marL="2971800" indent="-228600" defTabSz="457200" fontAlgn="base">
                        <a:spcBef>
                          <a:spcPct val="20000"/>
                        </a:spcBef>
                        <a:spcAft>
                          <a:spcPct val="0"/>
                        </a:spcAft>
                        <a:buFont typeface="Arial" pitchFamily="34" charset="0"/>
                        <a:defRPr sz="1600">
                          <a:solidFill>
                            <a:schemeClr val="tx2"/>
                          </a:solidFill>
                          <a:latin typeface="Arial" pitchFamily="34" charset="0"/>
                        </a:defRPr>
                      </a:lvl7pPr>
                      <a:lvl8pPr marL="3429000" indent="-228600" defTabSz="457200" fontAlgn="base">
                        <a:spcBef>
                          <a:spcPct val="20000"/>
                        </a:spcBef>
                        <a:spcAft>
                          <a:spcPct val="0"/>
                        </a:spcAft>
                        <a:buFont typeface="Arial" pitchFamily="34" charset="0"/>
                        <a:defRPr sz="1600">
                          <a:solidFill>
                            <a:schemeClr val="tx2"/>
                          </a:solidFill>
                          <a:latin typeface="Arial" pitchFamily="34" charset="0"/>
                        </a:defRPr>
                      </a:lvl8pPr>
                      <a:lvl9pPr marL="3886200" indent="-228600" defTabSz="457200" fontAlgn="base">
                        <a:spcBef>
                          <a:spcPct val="20000"/>
                        </a:spcBef>
                        <a:spcAft>
                          <a:spcPct val="0"/>
                        </a:spcAft>
                        <a:buFont typeface="Arial" pitchFamily="34" charset="0"/>
                        <a:defRPr sz="1600">
                          <a:solidFill>
                            <a:schemeClr val="tx2"/>
                          </a:solidFill>
                          <a:latin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600" b="0" i="0" u="none" strike="noStrike" cap="none" normalizeH="0" baseline="0" smtClean="0">
                          <a:ln>
                            <a:noFill/>
                          </a:ln>
                          <a:solidFill>
                            <a:srgbClr val="000000"/>
                          </a:solidFill>
                          <a:effectLst/>
                          <a:latin typeface="Zapf Dingbats"/>
                          <a:ea typeface="MS PGothic" pitchFamily="34" charset="-128"/>
                          <a:cs typeface="Zapf Dingbats"/>
                          <a:sym typeface="Zapf Dingbats"/>
                        </a:rPr>
                        <a:t>★★★★</a:t>
                      </a:r>
                      <a:endParaRPr kumimoji="0" lang="en-US" altLang="en-US" sz="2600" b="0" i="0" u="none" strike="noStrike" cap="none" normalizeH="0" baseline="0" smtClean="0">
                        <a:ln>
                          <a:noFill/>
                        </a:ln>
                        <a:solidFill>
                          <a:srgbClr val="000000"/>
                        </a:solidFill>
                        <a:effectLst/>
                        <a:latin typeface="Arial" pitchFamily="34" charset="0"/>
                        <a:ea typeface="MS PGothic" pitchFamily="34" charset="-128"/>
                        <a:cs typeface="Zapf Dingbats"/>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Clr>
                          <a:schemeClr val="accent2"/>
                        </a:buClr>
                        <a:buSzPct val="125000"/>
                        <a:buFont typeface="Arial" pitchFamily="34" charset="0"/>
                        <a:defRPr sz="1600" b="1">
                          <a:solidFill>
                            <a:schemeClr val="tx2"/>
                          </a:solidFill>
                          <a:latin typeface="Arial" pitchFamily="34" charset="0"/>
                        </a:defRPr>
                      </a:lvl1pPr>
                      <a:lvl2pPr marL="742950" indent="-285750" defTabSz="457200">
                        <a:spcBef>
                          <a:spcPct val="20000"/>
                        </a:spcBef>
                        <a:buClr>
                          <a:schemeClr val="accent2"/>
                        </a:buClr>
                        <a:buFont typeface="Arial" pitchFamily="34" charset="0"/>
                        <a:defRPr sz="1600">
                          <a:solidFill>
                            <a:schemeClr val="tx2"/>
                          </a:solidFill>
                          <a:latin typeface="Arial" pitchFamily="34" charset="0"/>
                        </a:defRPr>
                      </a:lvl2pPr>
                      <a:lvl3pPr marL="1143000" indent="-228600" defTabSz="457200">
                        <a:spcBef>
                          <a:spcPct val="20000"/>
                        </a:spcBef>
                        <a:buClr>
                          <a:schemeClr val="accent2"/>
                        </a:buClr>
                        <a:buFont typeface="Arial" pitchFamily="34" charset="0"/>
                        <a:defRPr sz="1600">
                          <a:solidFill>
                            <a:schemeClr val="tx2"/>
                          </a:solidFill>
                          <a:latin typeface="Arial" pitchFamily="34" charset="0"/>
                        </a:defRPr>
                      </a:lvl3pPr>
                      <a:lvl4pPr marL="1600200" indent="-228600" defTabSz="457200">
                        <a:spcBef>
                          <a:spcPct val="20000"/>
                        </a:spcBef>
                        <a:buClr>
                          <a:schemeClr val="accent2"/>
                        </a:buClr>
                        <a:buFont typeface="Lucida Grande"/>
                        <a:defRPr sz="1600">
                          <a:solidFill>
                            <a:schemeClr val="tx2"/>
                          </a:solidFill>
                          <a:latin typeface="Arial" pitchFamily="34" charset="0"/>
                        </a:defRPr>
                      </a:lvl4pPr>
                      <a:lvl5pPr marL="2057400" indent="-228600" defTabSz="457200">
                        <a:spcBef>
                          <a:spcPct val="20000"/>
                        </a:spcBef>
                        <a:buFont typeface="Arial" pitchFamily="34" charset="0"/>
                        <a:defRPr sz="1600">
                          <a:solidFill>
                            <a:schemeClr val="tx2"/>
                          </a:solidFill>
                          <a:latin typeface="Arial" pitchFamily="34" charset="0"/>
                        </a:defRPr>
                      </a:lvl5pPr>
                      <a:lvl6pPr marL="2514600" indent="-228600" defTabSz="457200" fontAlgn="base">
                        <a:spcBef>
                          <a:spcPct val="20000"/>
                        </a:spcBef>
                        <a:spcAft>
                          <a:spcPct val="0"/>
                        </a:spcAft>
                        <a:buFont typeface="Arial" pitchFamily="34" charset="0"/>
                        <a:defRPr sz="1600">
                          <a:solidFill>
                            <a:schemeClr val="tx2"/>
                          </a:solidFill>
                          <a:latin typeface="Arial" pitchFamily="34" charset="0"/>
                        </a:defRPr>
                      </a:lvl6pPr>
                      <a:lvl7pPr marL="2971800" indent="-228600" defTabSz="457200" fontAlgn="base">
                        <a:spcBef>
                          <a:spcPct val="20000"/>
                        </a:spcBef>
                        <a:spcAft>
                          <a:spcPct val="0"/>
                        </a:spcAft>
                        <a:buFont typeface="Arial" pitchFamily="34" charset="0"/>
                        <a:defRPr sz="1600">
                          <a:solidFill>
                            <a:schemeClr val="tx2"/>
                          </a:solidFill>
                          <a:latin typeface="Arial" pitchFamily="34" charset="0"/>
                        </a:defRPr>
                      </a:lvl7pPr>
                      <a:lvl8pPr marL="3429000" indent="-228600" defTabSz="457200" fontAlgn="base">
                        <a:spcBef>
                          <a:spcPct val="20000"/>
                        </a:spcBef>
                        <a:spcAft>
                          <a:spcPct val="0"/>
                        </a:spcAft>
                        <a:buFont typeface="Arial" pitchFamily="34" charset="0"/>
                        <a:defRPr sz="1600">
                          <a:solidFill>
                            <a:schemeClr val="tx2"/>
                          </a:solidFill>
                          <a:latin typeface="Arial" pitchFamily="34" charset="0"/>
                        </a:defRPr>
                      </a:lvl8pPr>
                      <a:lvl9pPr marL="3886200" indent="-228600" defTabSz="457200" fontAlgn="base">
                        <a:spcBef>
                          <a:spcPct val="20000"/>
                        </a:spcBef>
                        <a:spcAft>
                          <a:spcPct val="0"/>
                        </a:spcAft>
                        <a:buFont typeface="Arial" pitchFamily="34" charset="0"/>
                        <a:defRPr sz="1600">
                          <a:solidFill>
                            <a:schemeClr val="tx2"/>
                          </a:solidFill>
                          <a:latin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600" b="0" i="0" u="none" strike="noStrike" cap="none" normalizeH="0" baseline="0" smtClean="0">
                          <a:ln>
                            <a:noFill/>
                          </a:ln>
                          <a:solidFill>
                            <a:srgbClr val="000000"/>
                          </a:solidFill>
                          <a:effectLst/>
                          <a:latin typeface="Zapf Dingbats"/>
                          <a:ea typeface="MS PGothic" pitchFamily="34" charset="-128"/>
                          <a:cs typeface="Zapf Dingbats"/>
                          <a:sym typeface="Zapf Dingbats"/>
                        </a:rPr>
                        <a:t>★★★★</a:t>
                      </a:r>
                      <a:endParaRPr kumimoji="0" lang="en-US" altLang="en-US" sz="2600" b="0" i="0" u="none" strike="noStrike" cap="none" normalizeH="0" baseline="0" smtClean="0">
                        <a:ln>
                          <a:noFill/>
                        </a:ln>
                        <a:solidFill>
                          <a:srgbClr val="000000"/>
                        </a:solidFill>
                        <a:effectLst/>
                        <a:latin typeface="Arial" pitchFamily="34" charset="0"/>
                        <a:ea typeface="MS PGothic" pitchFamily="34" charset="-128"/>
                        <a:cs typeface="Zapf Dingbats"/>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Clr>
                          <a:schemeClr val="accent2"/>
                        </a:buClr>
                        <a:buSzPct val="125000"/>
                        <a:buFont typeface="Arial" pitchFamily="34" charset="0"/>
                        <a:defRPr sz="1600" b="1">
                          <a:solidFill>
                            <a:schemeClr val="tx2"/>
                          </a:solidFill>
                          <a:latin typeface="Arial" pitchFamily="34" charset="0"/>
                        </a:defRPr>
                      </a:lvl1pPr>
                      <a:lvl2pPr marL="742950" indent="-285750" defTabSz="457200">
                        <a:spcBef>
                          <a:spcPct val="20000"/>
                        </a:spcBef>
                        <a:buClr>
                          <a:schemeClr val="accent2"/>
                        </a:buClr>
                        <a:buFont typeface="Arial" pitchFamily="34" charset="0"/>
                        <a:defRPr sz="1600">
                          <a:solidFill>
                            <a:schemeClr val="tx2"/>
                          </a:solidFill>
                          <a:latin typeface="Arial" pitchFamily="34" charset="0"/>
                        </a:defRPr>
                      </a:lvl2pPr>
                      <a:lvl3pPr marL="1143000" indent="-228600" defTabSz="457200">
                        <a:spcBef>
                          <a:spcPct val="20000"/>
                        </a:spcBef>
                        <a:buClr>
                          <a:schemeClr val="accent2"/>
                        </a:buClr>
                        <a:buFont typeface="Arial" pitchFamily="34" charset="0"/>
                        <a:defRPr sz="1600">
                          <a:solidFill>
                            <a:schemeClr val="tx2"/>
                          </a:solidFill>
                          <a:latin typeface="Arial" pitchFamily="34" charset="0"/>
                        </a:defRPr>
                      </a:lvl3pPr>
                      <a:lvl4pPr marL="1600200" indent="-228600" defTabSz="457200">
                        <a:spcBef>
                          <a:spcPct val="20000"/>
                        </a:spcBef>
                        <a:buClr>
                          <a:schemeClr val="accent2"/>
                        </a:buClr>
                        <a:buFont typeface="Lucida Grande"/>
                        <a:defRPr sz="1600">
                          <a:solidFill>
                            <a:schemeClr val="tx2"/>
                          </a:solidFill>
                          <a:latin typeface="Arial" pitchFamily="34" charset="0"/>
                        </a:defRPr>
                      </a:lvl4pPr>
                      <a:lvl5pPr marL="2057400" indent="-228600" defTabSz="457200">
                        <a:spcBef>
                          <a:spcPct val="20000"/>
                        </a:spcBef>
                        <a:buFont typeface="Arial" pitchFamily="34" charset="0"/>
                        <a:defRPr sz="1600">
                          <a:solidFill>
                            <a:schemeClr val="tx2"/>
                          </a:solidFill>
                          <a:latin typeface="Arial" pitchFamily="34" charset="0"/>
                        </a:defRPr>
                      </a:lvl5pPr>
                      <a:lvl6pPr marL="2514600" indent="-228600" defTabSz="457200" fontAlgn="base">
                        <a:spcBef>
                          <a:spcPct val="20000"/>
                        </a:spcBef>
                        <a:spcAft>
                          <a:spcPct val="0"/>
                        </a:spcAft>
                        <a:buFont typeface="Arial" pitchFamily="34" charset="0"/>
                        <a:defRPr sz="1600">
                          <a:solidFill>
                            <a:schemeClr val="tx2"/>
                          </a:solidFill>
                          <a:latin typeface="Arial" pitchFamily="34" charset="0"/>
                        </a:defRPr>
                      </a:lvl6pPr>
                      <a:lvl7pPr marL="2971800" indent="-228600" defTabSz="457200" fontAlgn="base">
                        <a:spcBef>
                          <a:spcPct val="20000"/>
                        </a:spcBef>
                        <a:spcAft>
                          <a:spcPct val="0"/>
                        </a:spcAft>
                        <a:buFont typeface="Arial" pitchFamily="34" charset="0"/>
                        <a:defRPr sz="1600">
                          <a:solidFill>
                            <a:schemeClr val="tx2"/>
                          </a:solidFill>
                          <a:latin typeface="Arial" pitchFamily="34" charset="0"/>
                        </a:defRPr>
                      </a:lvl7pPr>
                      <a:lvl8pPr marL="3429000" indent="-228600" defTabSz="457200" fontAlgn="base">
                        <a:spcBef>
                          <a:spcPct val="20000"/>
                        </a:spcBef>
                        <a:spcAft>
                          <a:spcPct val="0"/>
                        </a:spcAft>
                        <a:buFont typeface="Arial" pitchFamily="34" charset="0"/>
                        <a:defRPr sz="1600">
                          <a:solidFill>
                            <a:schemeClr val="tx2"/>
                          </a:solidFill>
                          <a:latin typeface="Arial" pitchFamily="34" charset="0"/>
                        </a:defRPr>
                      </a:lvl8pPr>
                      <a:lvl9pPr marL="3886200" indent="-228600" defTabSz="457200" fontAlgn="base">
                        <a:spcBef>
                          <a:spcPct val="20000"/>
                        </a:spcBef>
                        <a:spcAft>
                          <a:spcPct val="0"/>
                        </a:spcAft>
                        <a:buFont typeface="Arial" pitchFamily="34" charset="0"/>
                        <a:defRPr sz="1600">
                          <a:solidFill>
                            <a:schemeClr val="tx2"/>
                          </a:solidFill>
                          <a:latin typeface="Arial"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600" b="0" i="0" u="none" strike="noStrike" cap="none" normalizeH="0" baseline="0" smtClean="0">
                          <a:ln>
                            <a:noFill/>
                          </a:ln>
                          <a:solidFill>
                            <a:srgbClr val="000000"/>
                          </a:solidFill>
                          <a:effectLst/>
                          <a:latin typeface="Zapf Dingbats"/>
                          <a:ea typeface="MS PGothic" pitchFamily="34" charset="-128"/>
                          <a:cs typeface="Zapf Dingbats"/>
                          <a:sym typeface="Zapf Dingbats"/>
                        </a:rPr>
                        <a:t>★</a:t>
                      </a:r>
                      <a:endParaRPr kumimoji="0" lang="en-US" altLang="en-US" sz="2600" b="0" i="0" u="none" strike="noStrike" cap="none" normalizeH="0" baseline="0" smtClean="0">
                        <a:ln>
                          <a:noFill/>
                        </a:ln>
                        <a:solidFill>
                          <a:srgbClr val="000000"/>
                        </a:solidFill>
                        <a:effectLst/>
                        <a:latin typeface="Arial" pitchFamily="34" charset="0"/>
                        <a:ea typeface="MS PGothic" pitchFamily="34" charset="-128"/>
                        <a:cs typeface="Zapf Dingbats"/>
                      </a:endParaRPr>
                    </a:p>
                  </a:txBody>
                  <a:tcPr marT="45706" marB="4570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bl>
          </a:graphicData>
        </a:graphic>
      </p:graphicFrame>
      <p:pic>
        <p:nvPicPr>
          <p:cNvPr id="130094"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33925" y="5340350"/>
            <a:ext cx="1781175"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95" name="Picture 46" descr="Instrumen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4500" y="5370513"/>
            <a:ext cx="1836738" cy="130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96"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9025" y="5381625"/>
            <a:ext cx="2552700"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130097" name="Rectangle 1"/>
          <p:cNvSpPr>
            <a:spLocks noChangeArrowheads="1"/>
          </p:cNvSpPr>
          <p:nvPr/>
        </p:nvSpPr>
        <p:spPr bwMode="auto">
          <a:xfrm>
            <a:off x="0" y="5748338"/>
            <a:ext cx="1792288" cy="10175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lnSpc>
                <a:spcPct val="100000"/>
              </a:lnSpc>
              <a:buFont typeface="Wingdings" pitchFamily="2" charset="2"/>
              <a:buNone/>
            </a:pPr>
            <a:r>
              <a:rPr lang="en-US" altLang="en-US" sz="2400"/>
              <a:t>Chris</a:t>
            </a:r>
            <a:br>
              <a:rPr lang="en-US" altLang="en-US" sz="2400"/>
            </a:br>
            <a:r>
              <a:rPr lang="en-US" altLang="en-US" sz="2400"/>
              <a:t>Daum</a:t>
            </a:r>
          </a:p>
        </p:txBody>
      </p:sp>
      <p:pic>
        <p:nvPicPr>
          <p:cNvPr id="130098" name="Picture 8" descr="JGI_logo_stacked_RGB.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780338" y="287338"/>
            <a:ext cx="11303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99" name="Picture 2" descr="Da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50" y="5824538"/>
            <a:ext cx="68580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err="1" smtClean="0"/>
              <a:t>PacBio</a:t>
            </a:r>
            <a:r>
              <a:rPr lang="en-US" dirty="0" smtClean="0"/>
              <a:t> Sequencing Platform</a:t>
            </a:r>
            <a:endParaRPr lang="en-US" dirty="0"/>
          </a:p>
        </p:txBody>
      </p:sp>
      <p:sp>
        <p:nvSpPr>
          <p:cNvPr id="131075" name="Content Placeholder 2"/>
          <p:cNvSpPr>
            <a:spLocks noGrp="1"/>
          </p:cNvSpPr>
          <p:nvPr>
            <p:ph idx="1"/>
          </p:nvPr>
        </p:nvSpPr>
        <p:spPr>
          <a:xfrm>
            <a:off x="158750" y="911225"/>
            <a:ext cx="7010400" cy="4800600"/>
          </a:xfrm>
        </p:spPr>
        <p:txBody>
          <a:bodyPr/>
          <a:lstStyle/>
          <a:p>
            <a:r>
              <a:rPr lang="en-US" altLang="en-US" sz="2400" smtClean="0"/>
              <a:t>Major Improvements in Read Length</a:t>
            </a:r>
            <a:br>
              <a:rPr lang="en-US" altLang="en-US" sz="2400" smtClean="0"/>
            </a:br>
            <a:r>
              <a:rPr lang="en-US" altLang="en-US" sz="2400" b="0" smtClean="0"/>
              <a:t>(current average: 12kb…)</a:t>
            </a:r>
          </a:p>
          <a:p>
            <a:endParaRPr lang="en-US" altLang="en-US" sz="2400" smtClean="0"/>
          </a:p>
        </p:txBody>
      </p:sp>
      <p:pic>
        <p:nvPicPr>
          <p:cNvPr id="131076" name="Picture 3"/>
          <p:cNvPicPr>
            <a:picLocks noChangeAspect="1" noChangeArrowheads="1"/>
          </p:cNvPicPr>
          <p:nvPr/>
        </p:nvPicPr>
        <p:blipFill>
          <a:blip r:embed="rId3">
            <a:extLst>
              <a:ext uri="{28A0092B-C50C-407E-A947-70E740481C1C}">
                <a14:useLocalDpi xmlns:a14="http://schemas.microsoft.com/office/drawing/2010/main" val="0"/>
              </a:ext>
            </a:extLst>
          </a:blip>
          <a:srcRect l="10484" t="17677" r="12086" b="16051"/>
          <a:stretch>
            <a:fillRect/>
          </a:stretch>
        </p:blipFill>
        <p:spPr bwMode="auto">
          <a:xfrm>
            <a:off x="158750" y="1814513"/>
            <a:ext cx="6518275" cy="431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07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38938" y="3760788"/>
            <a:ext cx="2354262"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4"/>
          <p:cNvSpPr>
            <a:spLocks noGrp="1"/>
          </p:cNvSpPr>
          <p:nvPr>
            <p:ph type="title"/>
          </p:nvPr>
        </p:nvSpPr>
        <p:spPr>
          <a:xfrm>
            <a:off x="752475" y="-28575"/>
            <a:ext cx="7086600" cy="800100"/>
          </a:xfrm>
        </p:spPr>
        <p:txBody>
          <a:bodyPr>
            <a:noAutofit/>
          </a:bodyPr>
          <a:lstStyle/>
          <a:p>
            <a:pPr fontAlgn="auto">
              <a:spcAft>
                <a:spcPts val="0"/>
              </a:spcAft>
              <a:defRPr/>
            </a:pPr>
            <a:r>
              <a:rPr lang="en-US" sz="2600" dirty="0"/>
              <a:t>Return of the </a:t>
            </a:r>
            <a:r>
              <a:rPr lang="en-US" sz="2600" dirty="0" smtClean="0"/>
              <a:t>Finished Microbial </a:t>
            </a:r>
            <a:r>
              <a:rPr lang="en-US" sz="2600" dirty="0"/>
              <a:t>G</a:t>
            </a:r>
            <a:r>
              <a:rPr lang="en-US" sz="2600" dirty="0" smtClean="0"/>
              <a:t>enome?</a:t>
            </a:r>
            <a:br>
              <a:rPr lang="en-US" sz="2600" dirty="0" smtClean="0"/>
            </a:br>
            <a:r>
              <a:rPr lang="en-US" sz="2600" dirty="0" smtClean="0"/>
              <a:t>The Power of </a:t>
            </a:r>
            <a:r>
              <a:rPr lang="en-US" sz="2600" dirty="0" err="1" smtClean="0"/>
              <a:t>PacBio</a:t>
            </a:r>
            <a:r>
              <a:rPr lang="en-US" sz="2600" dirty="0" smtClean="0"/>
              <a:t> Single Molecule Data</a:t>
            </a:r>
            <a:endParaRPr lang="en-US" sz="2600" dirty="0"/>
          </a:p>
        </p:txBody>
      </p:sp>
      <p:sp>
        <p:nvSpPr>
          <p:cNvPr id="132099" name="TextBox 7"/>
          <p:cNvSpPr txBox="1">
            <a:spLocks noChangeArrowheads="1"/>
          </p:cNvSpPr>
          <p:nvPr/>
        </p:nvSpPr>
        <p:spPr bwMode="auto">
          <a:xfrm>
            <a:off x="3284538" y="5083175"/>
            <a:ext cx="2262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800">
                <a:solidFill>
                  <a:srgbClr val="343434"/>
                </a:solidFill>
              </a:rPr>
              <a:t>Number of Contigs</a:t>
            </a:r>
          </a:p>
        </p:txBody>
      </p:sp>
      <p:sp>
        <p:nvSpPr>
          <p:cNvPr id="132100" name="Rectangle 9"/>
          <p:cNvSpPr>
            <a:spLocks noChangeArrowheads="1"/>
          </p:cNvSpPr>
          <p:nvPr/>
        </p:nvSpPr>
        <p:spPr bwMode="auto">
          <a:xfrm>
            <a:off x="2000250" y="4791075"/>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800">
                <a:solidFill>
                  <a:srgbClr val="343434"/>
                </a:solidFill>
              </a:rPr>
              <a:t>1</a:t>
            </a:r>
            <a:endParaRPr lang="en-US" altLang="en-US" sz="1800" b="0">
              <a:solidFill>
                <a:srgbClr val="343434"/>
              </a:solidFill>
            </a:endParaRPr>
          </a:p>
        </p:txBody>
      </p:sp>
      <p:sp>
        <p:nvSpPr>
          <p:cNvPr id="132101" name="TextBox 18"/>
          <p:cNvSpPr txBox="1">
            <a:spLocks noChangeArrowheads="1"/>
          </p:cNvSpPr>
          <p:nvPr/>
        </p:nvSpPr>
        <p:spPr bwMode="auto">
          <a:xfrm>
            <a:off x="0" y="2603500"/>
            <a:ext cx="13065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eaLnBrk="1" hangingPunct="1">
              <a:lnSpc>
                <a:spcPct val="100000"/>
              </a:lnSpc>
              <a:spcBef>
                <a:spcPct val="0"/>
              </a:spcBef>
              <a:buClrTx/>
              <a:buFontTx/>
              <a:buNone/>
            </a:pPr>
            <a:r>
              <a:rPr lang="en-US" altLang="en-US" sz="1800">
                <a:solidFill>
                  <a:srgbClr val="343434"/>
                </a:solidFill>
              </a:rPr>
              <a:t>Number of Genomes</a:t>
            </a:r>
          </a:p>
        </p:txBody>
      </p:sp>
      <p:sp>
        <p:nvSpPr>
          <p:cNvPr id="132102" name="Rectangle 20"/>
          <p:cNvSpPr>
            <a:spLocks noChangeArrowheads="1"/>
          </p:cNvSpPr>
          <p:nvPr/>
        </p:nvSpPr>
        <p:spPr bwMode="auto">
          <a:xfrm>
            <a:off x="1495425" y="4459288"/>
            <a:ext cx="312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800">
                <a:solidFill>
                  <a:srgbClr val="343434"/>
                </a:solidFill>
              </a:rPr>
              <a:t>0</a:t>
            </a:r>
            <a:endParaRPr lang="en-US" altLang="en-US" sz="1800" b="0">
              <a:solidFill>
                <a:srgbClr val="343434"/>
              </a:solidFill>
            </a:endParaRPr>
          </a:p>
        </p:txBody>
      </p:sp>
      <p:sp>
        <p:nvSpPr>
          <p:cNvPr id="132103" name="Rectangle 21"/>
          <p:cNvSpPr>
            <a:spLocks noChangeArrowheads="1"/>
          </p:cNvSpPr>
          <p:nvPr/>
        </p:nvSpPr>
        <p:spPr bwMode="auto">
          <a:xfrm>
            <a:off x="1273175" y="1781175"/>
            <a:ext cx="568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800">
                <a:solidFill>
                  <a:srgbClr val="343434"/>
                </a:solidFill>
              </a:rPr>
              <a:t>200</a:t>
            </a:r>
            <a:endParaRPr lang="en-US" altLang="en-US" sz="1800" b="0">
              <a:solidFill>
                <a:srgbClr val="343434"/>
              </a:solidFill>
            </a:endParaRPr>
          </a:p>
        </p:txBody>
      </p:sp>
      <p:sp>
        <p:nvSpPr>
          <p:cNvPr id="132104" name="Rectangle 22"/>
          <p:cNvSpPr>
            <a:spLocks noChangeArrowheads="1"/>
          </p:cNvSpPr>
          <p:nvPr/>
        </p:nvSpPr>
        <p:spPr bwMode="auto">
          <a:xfrm>
            <a:off x="1287463" y="3084513"/>
            <a:ext cx="569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800">
                <a:solidFill>
                  <a:srgbClr val="343434"/>
                </a:solidFill>
              </a:rPr>
              <a:t>100</a:t>
            </a:r>
            <a:endParaRPr lang="en-US" altLang="en-US" sz="1800" b="0">
              <a:solidFill>
                <a:srgbClr val="343434"/>
              </a:solidFill>
            </a:endParaRPr>
          </a:p>
        </p:txBody>
      </p:sp>
      <p:pic>
        <p:nvPicPr>
          <p:cNvPr id="132105" name="Picture 25" descr="nContig.20160111.png"/>
          <p:cNvPicPr>
            <a:picLocks noChangeAspect="1"/>
          </p:cNvPicPr>
          <p:nvPr/>
        </p:nvPicPr>
        <p:blipFill>
          <a:blip r:embed="rId3">
            <a:extLst>
              <a:ext uri="{28A0092B-C50C-407E-A947-70E740481C1C}">
                <a14:useLocalDpi xmlns:a14="http://schemas.microsoft.com/office/drawing/2010/main" val="0"/>
              </a:ext>
            </a:extLst>
          </a:blip>
          <a:srcRect l="12944" b="10208"/>
          <a:stretch>
            <a:fillRect/>
          </a:stretch>
        </p:blipFill>
        <p:spPr bwMode="auto">
          <a:xfrm>
            <a:off x="1841500" y="1752600"/>
            <a:ext cx="6511925"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6" name="Rectangle 27"/>
          <p:cNvSpPr>
            <a:spLocks noChangeArrowheads="1"/>
          </p:cNvSpPr>
          <p:nvPr/>
        </p:nvSpPr>
        <p:spPr bwMode="auto">
          <a:xfrm>
            <a:off x="2546350" y="4791075"/>
            <a:ext cx="333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800">
                <a:solidFill>
                  <a:srgbClr val="343434"/>
                </a:solidFill>
              </a:rPr>
              <a:t>2</a:t>
            </a:r>
            <a:endParaRPr lang="en-US" altLang="en-US" sz="1800" b="0">
              <a:solidFill>
                <a:srgbClr val="343434"/>
              </a:solidFill>
            </a:endParaRPr>
          </a:p>
        </p:txBody>
      </p:sp>
      <p:sp>
        <p:nvSpPr>
          <p:cNvPr id="132107" name="Rectangle 28"/>
          <p:cNvSpPr>
            <a:spLocks noChangeArrowheads="1"/>
          </p:cNvSpPr>
          <p:nvPr/>
        </p:nvSpPr>
        <p:spPr bwMode="auto">
          <a:xfrm>
            <a:off x="3113088" y="4791075"/>
            <a:ext cx="333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800">
                <a:solidFill>
                  <a:srgbClr val="343434"/>
                </a:solidFill>
              </a:rPr>
              <a:t>3</a:t>
            </a:r>
            <a:endParaRPr lang="en-US" altLang="en-US" sz="1800" b="0">
              <a:solidFill>
                <a:srgbClr val="343434"/>
              </a:solidFill>
            </a:endParaRPr>
          </a:p>
        </p:txBody>
      </p:sp>
      <p:sp>
        <p:nvSpPr>
          <p:cNvPr id="132108" name="Rectangle 29"/>
          <p:cNvSpPr>
            <a:spLocks noChangeArrowheads="1"/>
          </p:cNvSpPr>
          <p:nvPr/>
        </p:nvSpPr>
        <p:spPr bwMode="auto">
          <a:xfrm>
            <a:off x="3679825" y="4791075"/>
            <a:ext cx="333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800">
                <a:solidFill>
                  <a:srgbClr val="343434"/>
                </a:solidFill>
              </a:rPr>
              <a:t>4</a:t>
            </a:r>
            <a:endParaRPr lang="en-US" altLang="en-US" sz="1800" b="0">
              <a:solidFill>
                <a:srgbClr val="343434"/>
              </a:solidFill>
            </a:endParaRPr>
          </a:p>
        </p:txBody>
      </p:sp>
      <p:sp>
        <p:nvSpPr>
          <p:cNvPr id="132109" name="Rectangle 30"/>
          <p:cNvSpPr>
            <a:spLocks noChangeArrowheads="1"/>
          </p:cNvSpPr>
          <p:nvPr/>
        </p:nvSpPr>
        <p:spPr bwMode="auto">
          <a:xfrm>
            <a:off x="4246563" y="4791075"/>
            <a:ext cx="333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800">
                <a:solidFill>
                  <a:srgbClr val="343434"/>
                </a:solidFill>
              </a:rPr>
              <a:t>5</a:t>
            </a:r>
            <a:endParaRPr lang="en-US" altLang="en-US" sz="1800" b="0">
              <a:solidFill>
                <a:srgbClr val="343434"/>
              </a:solidFill>
            </a:endParaRPr>
          </a:p>
        </p:txBody>
      </p:sp>
      <p:sp>
        <p:nvSpPr>
          <p:cNvPr id="132110" name="Rectangle 31"/>
          <p:cNvSpPr>
            <a:spLocks noChangeArrowheads="1"/>
          </p:cNvSpPr>
          <p:nvPr/>
        </p:nvSpPr>
        <p:spPr bwMode="auto">
          <a:xfrm>
            <a:off x="4813300" y="4791075"/>
            <a:ext cx="333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800">
                <a:solidFill>
                  <a:srgbClr val="343434"/>
                </a:solidFill>
              </a:rPr>
              <a:t>6</a:t>
            </a:r>
            <a:endParaRPr lang="en-US" altLang="en-US" sz="1800" b="0">
              <a:solidFill>
                <a:srgbClr val="343434"/>
              </a:solidFill>
            </a:endParaRPr>
          </a:p>
        </p:txBody>
      </p:sp>
      <p:sp>
        <p:nvSpPr>
          <p:cNvPr id="132111" name="Rectangle 32"/>
          <p:cNvSpPr>
            <a:spLocks noChangeArrowheads="1"/>
          </p:cNvSpPr>
          <p:nvPr/>
        </p:nvSpPr>
        <p:spPr bwMode="auto">
          <a:xfrm>
            <a:off x="5380038" y="4791075"/>
            <a:ext cx="333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800">
                <a:solidFill>
                  <a:srgbClr val="343434"/>
                </a:solidFill>
              </a:rPr>
              <a:t>7</a:t>
            </a:r>
            <a:endParaRPr lang="en-US" altLang="en-US" sz="1800" b="0">
              <a:solidFill>
                <a:srgbClr val="343434"/>
              </a:solidFill>
            </a:endParaRPr>
          </a:p>
        </p:txBody>
      </p:sp>
      <p:sp>
        <p:nvSpPr>
          <p:cNvPr id="132112" name="Rectangle 33"/>
          <p:cNvSpPr>
            <a:spLocks noChangeArrowheads="1"/>
          </p:cNvSpPr>
          <p:nvPr/>
        </p:nvSpPr>
        <p:spPr bwMode="auto">
          <a:xfrm>
            <a:off x="5946775" y="4791075"/>
            <a:ext cx="333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800">
                <a:solidFill>
                  <a:srgbClr val="343434"/>
                </a:solidFill>
              </a:rPr>
              <a:t>8</a:t>
            </a:r>
            <a:endParaRPr lang="en-US" altLang="en-US" sz="1800" b="0">
              <a:solidFill>
                <a:srgbClr val="343434"/>
              </a:solidFill>
            </a:endParaRPr>
          </a:p>
        </p:txBody>
      </p:sp>
      <p:sp>
        <p:nvSpPr>
          <p:cNvPr id="132113" name="Rectangle 34"/>
          <p:cNvSpPr>
            <a:spLocks noChangeArrowheads="1"/>
          </p:cNvSpPr>
          <p:nvPr/>
        </p:nvSpPr>
        <p:spPr bwMode="auto">
          <a:xfrm>
            <a:off x="6513513" y="4791075"/>
            <a:ext cx="333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800">
                <a:solidFill>
                  <a:srgbClr val="343434"/>
                </a:solidFill>
              </a:rPr>
              <a:t>9</a:t>
            </a:r>
            <a:endParaRPr lang="en-US" altLang="en-US" sz="1800" b="0">
              <a:solidFill>
                <a:srgbClr val="343434"/>
              </a:solidFill>
            </a:endParaRPr>
          </a:p>
        </p:txBody>
      </p:sp>
      <p:sp>
        <p:nvSpPr>
          <p:cNvPr id="132114" name="Rectangle 35"/>
          <p:cNvSpPr>
            <a:spLocks noChangeArrowheads="1"/>
          </p:cNvSpPr>
          <p:nvPr/>
        </p:nvSpPr>
        <p:spPr bwMode="auto">
          <a:xfrm>
            <a:off x="7080250" y="4791075"/>
            <a:ext cx="523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800">
                <a:solidFill>
                  <a:srgbClr val="343434"/>
                </a:solidFill>
              </a:rPr>
              <a:t>10</a:t>
            </a:r>
            <a:endParaRPr lang="en-US" altLang="en-US" sz="1800" b="0">
              <a:solidFill>
                <a:srgbClr val="343434"/>
              </a:solidFill>
            </a:endParaRPr>
          </a:p>
        </p:txBody>
      </p:sp>
      <p:sp>
        <p:nvSpPr>
          <p:cNvPr id="24" name="Rectangle 23"/>
          <p:cNvSpPr/>
          <p:nvPr/>
        </p:nvSpPr>
        <p:spPr>
          <a:xfrm>
            <a:off x="7651750" y="1487488"/>
            <a:ext cx="985838" cy="43799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b="0">
              <a:solidFill>
                <a:prstClr val="white"/>
              </a:solidFill>
            </a:endParaRPr>
          </a:p>
        </p:txBody>
      </p:sp>
      <p:sp>
        <p:nvSpPr>
          <p:cNvPr id="132116" name="Rectangle 1"/>
          <p:cNvSpPr>
            <a:spLocks noChangeArrowheads="1"/>
          </p:cNvSpPr>
          <p:nvPr/>
        </p:nvSpPr>
        <p:spPr bwMode="auto">
          <a:xfrm>
            <a:off x="7731125" y="2501900"/>
            <a:ext cx="1311275" cy="646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eaLnBrk="1" hangingPunct="1">
              <a:lnSpc>
                <a:spcPct val="100000"/>
              </a:lnSpc>
              <a:spcBef>
                <a:spcPct val="0"/>
              </a:spcBef>
              <a:buClrTx/>
              <a:buFontTx/>
              <a:buNone/>
            </a:pPr>
            <a:r>
              <a:rPr lang="en-US" altLang="en-US" sz="1800">
                <a:solidFill>
                  <a:srgbClr val="0000FF"/>
                </a:solidFill>
              </a:rPr>
              <a:t>% Genomes</a:t>
            </a:r>
            <a:endParaRPr lang="en-US" altLang="en-US" sz="1800" b="0">
              <a:solidFill>
                <a:srgbClr val="0000FF"/>
              </a:solidFill>
            </a:endParaRPr>
          </a:p>
        </p:txBody>
      </p:sp>
      <p:sp>
        <p:nvSpPr>
          <p:cNvPr id="132117" name="Rectangle 24"/>
          <p:cNvSpPr>
            <a:spLocks noChangeArrowheads="1"/>
          </p:cNvSpPr>
          <p:nvPr/>
        </p:nvSpPr>
        <p:spPr bwMode="auto">
          <a:xfrm>
            <a:off x="7716838" y="1835150"/>
            <a:ext cx="56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800">
                <a:solidFill>
                  <a:srgbClr val="0000FF"/>
                </a:solidFill>
              </a:rPr>
              <a:t>100</a:t>
            </a:r>
            <a:endParaRPr lang="en-US" altLang="en-US" sz="1800" b="0">
              <a:solidFill>
                <a:srgbClr val="0000FF"/>
              </a:solidFill>
            </a:endParaRPr>
          </a:p>
        </p:txBody>
      </p:sp>
      <p:sp>
        <p:nvSpPr>
          <p:cNvPr id="132118" name="Rectangle 36"/>
          <p:cNvSpPr>
            <a:spLocks noChangeArrowheads="1"/>
          </p:cNvSpPr>
          <p:nvPr/>
        </p:nvSpPr>
        <p:spPr bwMode="auto">
          <a:xfrm>
            <a:off x="7856538" y="3157538"/>
            <a:ext cx="441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800">
                <a:solidFill>
                  <a:srgbClr val="0000FF"/>
                </a:solidFill>
              </a:rPr>
              <a:t>50</a:t>
            </a:r>
            <a:endParaRPr lang="en-US" altLang="en-US" sz="1800" b="0">
              <a:solidFill>
                <a:srgbClr val="0000FF"/>
              </a:solidFill>
            </a:endParaRPr>
          </a:p>
        </p:txBody>
      </p:sp>
      <p:sp>
        <p:nvSpPr>
          <p:cNvPr id="132119" name="Rectangle 37"/>
          <p:cNvSpPr>
            <a:spLocks noChangeArrowheads="1"/>
          </p:cNvSpPr>
          <p:nvPr/>
        </p:nvSpPr>
        <p:spPr bwMode="auto">
          <a:xfrm>
            <a:off x="7920038" y="4459288"/>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800">
                <a:solidFill>
                  <a:srgbClr val="0000FF"/>
                </a:solidFill>
              </a:rPr>
              <a:t>0</a:t>
            </a:r>
            <a:endParaRPr lang="en-US" altLang="en-US" sz="1800" b="0">
              <a:solidFill>
                <a:srgbClr val="0000FF"/>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
          <p:cNvPicPr>
            <a:picLocks noChangeAspect="1" noChangeArrowheads="1"/>
          </p:cNvPicPr>
          <p:nvPr/>
        </p:nvPicPr>
        <p:blipFill>
          <a:blip r:embed="rId3">
            <a:extLst>
              <a:ext uri="{28A0092B-C50C-407E-A947-70E740481C1C}">
                <a14:useLocalDpi xmlns:a14="http://schemas.microsoft.com/office/drawing/2010/main" val="0"/>
              </a:ext>
            </a:extLst>
          </a:blip>
          <a:srcRect t="51125"/>
          <a:stretch>
            <a:fillRect/>
          </a:stretch>
        </p:blipFill>
        <p:spPr bwMode="auto">
          <a:xfrm>
            <a:off x="155575" y="4437063"/>
            <a:ext cx="8848725"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123" name="AutoShape 5" descr="data:image/jpeg;base64,/9j/4AAQSkZJRgABAQAAAQABAAD/2wCEAAkGBhQSEBQQExAVFRQWFhEWFRQVFRIVFBAUFBQXFRUUFRUYHSYeFxwjGhUUHzAgIzMqLCwsFR4xNTAqNSYrLCkBCQoKDQwOGA8PGCkeHhguKSksLCwpKSkpKSksKS0pKSkpLCk1KSksKSkpMywpKSksKSkpKSksLCkpLCkpLCkpKf/AABEIAJkAnwMBIgACEQEDEQH/xAAcAAABBQEBAQAAAAAAAAAAAAAAAQIEBQYDBwj/xABJEAABAwEDBQoHDQgDAAAAAAABAAIDEQQSIQUGBzFBEzJRYXGBkbHB0SJSU3KCkrIUFyMlQlRic4OhwuHwFTM1Q0RjotI0ZKP/xAAZAQEBAAMBAAAAAAAAAAAAAAAAAQMEBQL/xAAiEQEAAgIBBAMBAQAAAAAAAAAAAQIDEQQTFDEyEmGhIWL/2gAMAwEAAhEDEQA/APVM7c5G2CzG0ujLwHNbdBArXbU8ixg03R3Q42R9DsErS4c11WumQfFjvrI+pyw+QrSBZIR9BvatjBh6szG2DNlnHES0fv5QfNZfWj711GnGzfNpumH/AGWddaQmOtA4AtvsP9fjV736/WobpvsnkJ6/Y/7rtHprse2KccV2M/eHrIX2HWxvQEhji8kz1G9ynYfZ3v02semSxH5Mw9BvY5d7LpXsUkrIgZQ57mtbejNKuN0A0Jpyrz2ezQ3T8DH6kfXRMks0YtdhuRsafdUNS1rWki8NZAxWLJxPhWZ34ZcfKi8xGvL3tCELSbgQhCAQhCAQhCAQhCAQhCDC6Zf4Y76yPqcvLsnWikEY+iF6hpkPxWfrI+1YmwZIjZY4ZnCtWRmh1EldDgzEWnbQ5vrDnZMmyyC81mGwkgV5K61HtcT43XXtIJ1bQeQjWrgZX41ztVvEjbpxxqOEO2ELqxNtubqNKcF2u66g+icE33QtLk3J7rrmuY4VoMWkYEUOxdTmfHxqdWseV+Esm+WopXq6F0sUl63WEf8AZh9sLQWnNRjW1BpqGJoPCIbr2a1CfkMQ5QydQ760N1/RLStbk5InHZscekxer25CELiOwEIQgEIQgEIQgEIQgEIQgwOmd1MmnjkZ9wcVnXWN0mSYgzFzYongbTdGIHNVaDTV/DR9a32XKpyNA82OC66nwMXsrc4ns0+X66edftU8asM3S+0WmOMb0ODnnY1gNTXgrSg5VaZQ0fOkeX7pQk40AxVnkLM42fVIcdeyq6truf8AGsNheCUqNEwga6rqCtRlhztQNBSu+bvSAaVx17FRZZHxnksf35D0Bi0YKzmVv4xkof3Jj/i3uWHN6Sz4faHrCEIXPdAIQhAIQhAIQhAIQhAIQhB5/prHxb9qz2XLD5K0mxRQRQmCQljGNJBZQlooaVK9YzxzWGULP7ndKYxfa68Gh2oEUoeVYg6BogP+ZIfQYO1e6Xmvhjvji/lT++pF83k9ZnelGlGP5tJ6zFioMkVt0djNRflZEXVxaS+44gYbar1JuguDbapT6Le9ZOvdj7ejP++hH81f6zU12lFg/pHeuO5an3jbL5eb/DuTm6ELJ5ac87O5OvdehRkffVaNVkPO8dydkPOj3dliwO3K5ubpRS9evXmE11DgWxZoTsW2Sc+k0fhU/IuiyyWW0MtEZlL2Elt54IqQRiKDYV5tltaNS9VxVrO4bRCELEyhCEIBCEIBCEIBCEIBCEIBI5Kkcg+ec9X+48tOtDWh25ztkDdV6pEhBOzEnFe6ZvZZba7NFaWNc1sjbwa6lRxYLyXSFmna7TbppY7K9zCWhjmgUfdYAXa64mvQvTszGOZYYIntuyRxsa9m1hx19aC/QkvIqgVCSqC5AqE0yjhHSEhnb4w6QgehcvdLPHb6wR7pb47ekIOqFzE7fGHSE4SDhCByE28lBQKhJVKgEIQgaXUxUOa21wbq4e5Oyk2sZ16xqVU0nY884aepQWQmw1FQJC4OLm1bUUOAxA1dZ6V0a93Eekd66NnPi/eEEC024MFZbUWDlp1KtfnRYtRt7zyCZ3stK0l4cHYosoija6QsjaBUuN0YceCDPHOixneutMnmskNekhNOWojvbHbXce5fmVeDOGKm+pjQ1FLp8Gt6uql4KXHamvBLXNcOKhGr81NikyaRLerZ5IgKU3VoF6vArJmTI9regKTZrzWgHA4/lqXbdDwlN/xIRG5JipUtP65k05JiOrs7lLLuNNgkBFSNp4dhVVDdkQbKdATP2QRwDn7lZPloMAP1zpXIIDLC8apKek9dmCYfzunHrCWUurgW04wSetMN/wAYeqe9QSm2qUDfMPGWux6Cg22X6Hqu71Ha07XV5gOpRZ7E5zi7dCBhQUbhyVFV6j+pM6XlitJcDWlQQMNRqAa9fQpSr8mjF23BmPrKwRUa3j4N362qnaVdW4fBu5FRtKkiQ1OXNpTqqDoCotsmeCGsjD6h1avuAAEDgNa1XdpXE/vR5kntxoI1Zvm0XPMTT/zSt3YaoYR9o/sYFYITQh1tHBCOUynqAThu+0w8wl71KQEEdpkBF5zCCaUa1wOrDEnhC6WY77zn9aWfUPOb1pln+V5zkHaU+C7kPUnuK5yb0jiPUnA1A5AgYSiiEIBCEIJWTtbuRv4lYKvybrf6P4lYL0GTsq0jhFFmopQa0IN1zmnic00IPH+S05Xjdvy6+yZRtBFXMMr77OEV1jjFdakj0ZpTqqDkzKTJ4xJG6809LTtBGwqYoHtXJ5+Fb5snWw9i6MXGT97HySdQPYglJUiVAICEBAyfVzt9oJkO+f53YD2p8+952e0E2EeE/lHsNQdSki3jeRvUnJsW8byDqCAKROKSiBEIQglZN1v9H8SsFX5N1v5G/iVgvQQrzXPLM9xlknDate4uvNxu1AHhDZq16l6WmlqDwvJr5bJJfY8jhb8l44HD9FbzI2dMc/gnwJPFJwd5p29auMr5mxTVLfg3HaB4JPG3uosJlnNGWA1LfB2Pbizp+Tz05150N8Diucn7yL7T2CsLk3OSaAhryZGcDt8B9Fx7VcjPNjpIfgX4iZ2tuxt2n+VeZBrKJVRHOseQf0juXKTPED+VTzngdiDRUQFk5M/mjyQ5ZR2FRZNIrR8uLmLndSDZzjwejrCSIeE/lHsNWJhz4kmeGscwtoS4iM7CLuJ50602973FxkkqaYNe9rcBTeggIm26ucRXKKQXBUgYDaF5xlKdrY3knEMeRU1NQ0nCuKqZbSxzW3X38PkB768l0FB6tLlOFu+mjHpt71Dmzpsrf6hp82ruoFebQ5OmfiyyWl/JBIPvcAp0GattfiLDL6b4Y/uL6orWTZ92ZurdHcjKe0QoM+kMUJZZnHznhteYBRIswLZQHc7M0kanzylzeI3YSOglWFi0cTuu7tPC0V8NkbJHkgbGvcWjpaqNFmVlZ1phfM5gZ4dwNBJwa0GpJ8/7lo1WZAyE2yxmNry4FxdVwAOLWtph5qs1QIQhAhCQsTkIM/lPM+CWpA3NxqSWUoTtJZqrxihO1Z2XR7K5wF+GjLwaazVo6mJApTVqqVv9g5kDX0qDBN0ZuJ8KSz0+oe49LpCuw0Xs8s0clni7arb7U5BkItG8A30jyeFrYW8+9KkwaP7O04uldyvA9hoWlKUKiiGY1kqDuTjThmtBHQX0UhuadkH9JCfOja72gVbIQRIMkws3kMbaeKxjeoKQyIDUKJ6ECFqS4nIU2GhqUNQEqoEIQg//2Q=="/>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endParaRPr lang="en-US" altLang="en-US" sz="1800" b="0">
              <a:solidFill>
                <a:srgbClr val="343434"/>
              </a:solidFill>
            </a:endParaRPr>
          </a:p>
        </p:txBody>
      </p:sp>
      <p:sp>
        <p:nvSpPr>
          <p:cNvPr id="3" name="Title 1"/>
          <p:cNvSpPr>
            <a:spLocks noGrp="1"/>
          </p:cNvSpPr>
          <p:nvPr>
            <p:ph type="title"/>
          </p:nvPr>
        </p:nvSpPr>
        <p:spPr>
          <a:xfrm>
            <a:off x="309563" y="-166688"/>
            <a:ext cx="8229600" cy="1143001"/>
          </a:xfrm>
        </p:spPr>
        <p:txBody>
          <a:bodyPr/>
          <a:lstStyle/>
          <a:p>
            <a:pPr fontAlgn="auto">
              <a:spcAft>
                <a:spcPts val="0"/>
              </a:spcAft>
              <a:defRPr/>
            </a:pPr>
            <a:r>
              <a:rPr lang="en-US" dirty="0" err="1" smtClean="0"/>
              <a:t>PacBio</a:t>
            </a:r>
            <a:r>
              <a:rPr lang="en-US" dirty="0" smtClean="0"/>
              <a:t> Read-length Improvements</a:t>
            </a:r>
            <a:endParaRPr lang="en-US" dirty="0"/>
          </a:p>
        </p:txBody>
      </p:sp>
      <p:sp>
        <p:nvSpPr>
          <p:cNvPr id="133125" name="Slide Number Placeholder 5"/>
          <p:cNvSpPr>
            <a:spLocks noGrp="1"/>
          </p:cNvSpPr>
          <p:nvPr>
            <p:ph type="sldNum" sz="quarter" idx="12"/>
          </p:nvPr>
        </p:nvSpPr>
        <p:spPr bwMode="auto">
          <a:xfrm>
            <a:off x="8507413" y="6492875"/>
            <a:ext cx="636587"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FE4B9138-2D43-47C7-81DB-0C7C7357B0CE}" type="slidenum">
              <a:rPr lang="en-US" altLang="en-US" sz="800">
                <a:cs typeface="Arial" pitchFamily="34" charset="0"/>
              </a:rPr>
              <a:pPr algn="r"/>
              <a:t>16</a:t>
            </a:fld>
            <a:endParaRPr lang="en-US" altLang="en-US" sz="800">
              <a:cs typeface="Arial" pitchFamily="34" charset="0"/>
            </a:endParaRPr>
          </a:p>
        </p:txBody>
      </p:sp>
      <p:sp>
        <p:nvSpPr>
          <p:cNvPr id="16" name="Title 1"/>
          <p:cNvSpPr txBox="1">
            <a:spLocks/>
          </p:cNvSpPr>
          <p:nvPr/>
        </p:nvSpPr>
        <p:spPr>
          <a:xfrm>
            <a:off x="0" y="1073150"/>
            <a:ext cx="6438900" cy="485775"/>
          </a:xfrm>
          <a:prstGeom prst="rect">
            <a:avLst/>
          </a:prstGeom>
          <a:noFill/>
          <a:ln w="38100" cmpd="sng">
            <a:noFill/>
          </a:ln>
        </p:spPr>
        <p:txBody>
          <a:bodyPr anchor="b">
            <a:normAutofit lnSpcReduction="10000"/>
          </a:bodyPr>
          <a:lstStyle>
            <a:lvl1pPr algn="l" defTabSz="914400" rtl="0" eaLnBrk="1" latinLnBrk="0" hangingPunct="1">
              <a:spcBef>
                <a:spcPct val="0"/>
              </a:spcBef>
              <a:buNone/>
              <a:defRPr sz="2800" kern="1200">
                <a:solidFill>
                  <a:schemeClr val="tx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defRPr/>
            </a:pPr>
            <a:r>
              <a:rPr lang="en-US" dirty="0" err="1" smtClean="0">
                <a:solidFill>
                  <a:srgbClr val="0070C0"/>
                </a:solidFill>
              </a:rPr>
              <a:t>PacBio</a:t>
            </a:r>
            <a:r>
              <a:rPr lang="en-US" dirty="0" smtClean="0">
                <a:solidFill>
                  <a:prstClr val="black"/>
                </a:solidFill>
              </a:rPr>
              <a:t> vs </a:t>
            </a:r>
            <a:r>
              <a:rPr lang="en-US" dirty="0" smtClean="0">
                <a:solidFill>
                  <a:srgbClr val="FF0000"/>
                </a:solidFill>
              </a:rPr>
              <a:t>Illumina</a:t>
            </a:r>
            <a:r>
              <a:rPr lang="en-US" dirty="0" smtClean="0">
                <a:solidFill>
                  <a:prstClr val="black"/>
                </a:solidFill>
              </a:rPr>
              <a:t> Fungal Genomes</a:t>
            </a:r>
            <a:endParaRPr lang="en-US" dirty="0">
              <a:solidFill>
                <a:prstClr val="black"/>
              </a:solidFill>
            </a:endParaRPr>
          </a:p>
        </p:txBody>
      </p:sp>
      <p:sp>
        <p:nvSpPr>
          <p:cNvPr id="133127" name="TextBox 16"/>
          <p:cNvSpPr txBox="1">
            <a:spLocks noChangeArrowheads="1"/>
          </p:cNvSpPr>
          <p:nvPr/>
        </p:nvSpPr>
        <p:spPr bwMode="auto">
          <a:xfrm>
            <a:off x="-4763" y="1603375"/>
            <a:ext cx="5105401"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800" b="0" i="1">
                <a:solidFill>
                  <a:srgbClr val="000000"/>
                </a:solidFill>
                <a:latin typeface="Century Gothic" pitchFamily="34" charset="0"/>
              </a:rPr>
              <a:t>Piromyces sp. Finn genome</a:t>
            </a:r>
          </a:p>
          <a:p>
            <a:pPr algn="l" eaLnBrk="1" hangingPunct="1">
              <a:lnSpc>
                <a:spcPct val="100000"/>
              </a:lnSpc>
              <a:spcBef>
                <a:spcPct val="0"/>
              </a:spcBef>
              <a:buClrTx/>
              <a:buFontTx/>
              <a:buNone/>
            </a:pPr>
            <a:endParaRPr lang="en-US" altLang="en-US" sz="1800" b="0" i="1">
              <a:solidFill>
                <a:srgbClr val="000000"/>
              </a:solidFill>
              <a:latin typeface="Century Gothic" pitchFamily="34" charset="0"/>
            </a:endParaRPr>
          </a:p>
          <a:p>
            <a:pPr algn="l" eaLnBrk="1" hangingPunct="1">
              <a:lnSpc>
                <a:spcPct val="100000"/>
              </a:lnSpc>
              <a:spcBef>
                <a:spcPct val="0"/>
              </a:spcBef>
              <a:buClrTx/>
              <a:buFontTx/>
              <a:buNone/>
            </a:pPr>
            <a:r>
              <a:rPr lang="en-US" altLang="en-US" sz="1800" b="0" i="1">
                <a:solidFill>
                  <a:srgbClr val="000000"/>
                </a:solidFill>
                <a:latin typeface="Century Gothic" pitchFamily="34" charset="0"/>
              </a:rPr>
              <a:t>51% repeats, 21% G+C</a:t>
            </a:r>
          </a:p>
          <a:p>
            <a:pPr algn="l" eaLnBrk="1" hangingPunct="1">
              <a:lnSpc>
                <a:spcPct val="100000"/>
              </a:lnSpc>
              <a:spcBef>
                <a:spcPct val="0"/>
              </a:spcBef>
              <a:buClrTx/>
              <a:buFontTx/>
              <a:buNone/>
            </a:pPr>
            <a:r>
              <a:rPr lang="en-US" altLang="en-US" sz="1800" b="0">
                <a:solidFill>
                  <a:srgbClr val="0070C0"/>
                </a:solidFill>
                <a:latin typeface="Century Gothic" pitchFamily="34" charset="0"/>
              </a:rPr>
              <a:t>232 contigs </a:t>
            </a:r>
            <a:r>
              <a:rPr lang="en-US" altLang="en-US" sz="1800" b="0">
                <a:solidFill>
                  <a:srgbClr val="000000"/>
                </a:solidFill>
                <a:latin typeface="Century Gothic" pitchFamily="34" charset="0"/>
              </a:rPr>
              <a:t>in 56.5 Mb </a:t>
            </a:r>
            <a:r>
              <a:rPr lang="en-US" altLang="en-US" sz="1800">
                <a:solidFill>
                  <a:srgbClr val="0070C0"/>
                </a:solidFill>
                <a:latin typeface="Century Gothic" pitchFamily="34" charset="0"/>
              </a:rPr>
              <a:t>PacBio</a:t>
            </a:r>
            <a:r>
              <a:rPr lang="en-US" altLang="en-US" sz="1800" b="0">
                <a:solidFill>
                  <a:srgbClr val="000000"/>
                </a:solidFill>
                <a:latin typeface="Century Gothic" pitchFamily="34" charset="0"/>
              </a:rPr>
              <a:t> assembly</a:t>
            </a:r>
          </a:p>
          <a:p>
            <a:pPr algn="l" eaLnBrk="1" hangingPunct="1">
              <a:lnSpc>
                <a:spcPct val="100000"/>
              </a:lnSpc>
              <a:spcBef>
                <a:spcPct val="0"/>
              </a:spcBef>
              <a:buClrTx/>
              <a:buFontTx/>
              <a:buNone/>
            </a:pPr>
            <a:r>
              <a:rPr lang="en-US" altLang="en-US" sz="1800" b="0">
                <a:solidFill>
                  <a:srgbClr val="FF0000"/>
                </a:solidFill>
                <a:latin typeface="Century Gothic" pitchFamily="34" charset="0"/>
              </a:rPr>
              <a:t>8191 contigs </a:t>
            </a:r>
            <a:r>
              <a:rPr lang="en-US" altLang="en-US" sz="1800" b="0">
                <a:solidFill>
                  <a:srgbClr val="000000"/>
                </a:solidFill>
                <a:latin typeface="Century Gothic" pitchFamily="34" charset="0"/>
              </a:rPr>
              <a:t>in 40.1 Mb </a:t>
            </a:r>
            <a:r>
              <a:rPr lang="en-US" altLang="en-US" sz="1800">
                <a:solidFill>
                  <a:srgbClr val="FF0000"/>
                </a:solidFill>
                <a:latin typeface="Century Gothic" pitchFamily="34" charset="0"/>
              </a:rPr>
              <a:t>Illumina</a:t>
            </a:r>
            <a:r>
              <a:rPr lang="en-US" altLang="en-US" sz="1800" b="0">
                <a:solidFill>
                  <a:srgbClr val="FF0000"/>
                </a:solidFill>
                <a:latin typeface="Century Gothic" pitchFamily="34" charset="0"/>
              </a:rPr>
              <a:t> </a:t>
            </a:r>
            <a:r>
              <a:rPr lang="en-US" altLang="en-US" sz="1800" b="0">
                <a:solidFill>
                  <a:srgbClr val="000000"/>
                </a:solidFill>
                <a:latin typeface="Century Gothic" pitchFamily="34" charset="0"/>
              </a:rPr>
              <a:t>assembly</a:t>
            </a:r>
          </a:p>
        </p:txBody>
      </p:sp>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b="48772"/>
          <a:stretch>
            <a:fillRect/>
          </a:stretch>
        </p:blipFill>
        <p:spPr bwMode="auto">
          <a:xfrm>
            <a:off x="147638" y="4006850"/>
            <a:ext cx="8848725" cy="430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ectangle 18"/>
          <p:cNvSpPr>
            <a:spLocks noChangeArrowheads="1"/>
          </p:cNvSpPr>
          <p:nvPr/>
        </p:nvSpPr>
        <p:spPr bwMode="auto">
          <a:xfrm>
            <a:off x="2678113" y="3532188"/>
            <a:ext cx="3884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2000">
                <a:solidFill>
                  <a:srgbClr val="000000"/>
                </a:solidFill>
                <a:latin typeface="Century Gothic" pitchFamily="34" charset="0"/>
              </a:rPr>
              <a:t>Largest </a:t>
            </a:r>
            <a:r>
              <a:rPr lang="en-US" altLang="en-US" sz="2000">
                <a:solidFill>
                  <a:srgbClr val="0070C0"/>
                </a:solidFill>
                <a:latin typeface="Century Gothic" pitchFamily="34" charset="0"/>
              </a:rPr>
              <a:t>PacBio</a:t>
            </a:r>
            <a:r>
              <a:rPr lang="en-US" altLang="en-US" sz="2000">
                <a:solidFill>
                  <a:srgbClr val="000000"/>
                </a:solidFill>
                <a:latin typeface="Century Gothic" pitchFamily="34" charset="0"/>
              </a:rPr>
              <a:t> contig (2.5Mb)</a:t>
            </a:r>
          </a:p>
        </p:txBody>
      </p:sp>
      <p:sp>
        <p:nvSpPr>
          <p:cNvPr id="20" name="Rectangle 19"/>
          <p:cNvSpPr>
            <a:spLocks noChangeArrowheads="1"/>
          </p:cNvSpPr>
          <p:nvPr/>
        </p:nvSpPr>
        <p:spPr bwMode="auto">
          <a:xfrm>
            <a:off x="4144963" y="4883150"/>
            <a:ext cx="43068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600">
                <a:solidFill>
                  <a:srgbClr val="FF0000"/>
                </a:solidFill>
                <a:latin typeface="Century Gothic" pitchFamily="34" charset="0"/>
              </a:rPr>
              <a:t>Illumina</a:t>
            </a:r>
            <a:r>
              <a:rPr lang="en-US" altLang="en-US" sz="1600">
                <a:solidFill>
                  <a:srgbClr val="000000"/>
                </a:solidFill>
                <a:latin typeface="Century Gothic" pitchFamily="34" charset="0"/>
              </a:rPr>
              <a:t> contigs aligned to PacBio contig </a:t>
            </a:r>
          </a:p>
        </p:txBody>
      </p:sp>
      <p:sp>
        <p:nvSpPr>
          <p:cNvPr id="21" name="Rectangle 20"/>
          <p:cNvSpPr>
            <a:spLocks noChangeArrowheads="1"/>
          </p:cNvSpPr>
          <p:nvPr/>
        </p:nvSpPr>
        <p:spPr bwMode="auto">
          <a:xfrm>
            <a:off x="147638" y="5305425"/>
            <a:ext cx="44259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600">
                <a:solidFill>
                  <a:srgbClr val="000000"/>
                </a:solidFill>
                <a:latin typeface="Century Gothic" pitchFamily="34" charset="0"/>
              </a:rPr>
              <a:t>Sequences missing from </a:t>
            </a:r>
            <a:r>
              <a:rPr lang="en-US" altLang="en-US" sz="1600">
                <a:solidFill>
                  <a:srgbClr val="FF0000"/>
                </a:solidFill>
                <a:latin typeface="Century Gothic" pitchFamily="34" charset="0"/>
              </a:rPr>
              <a:t>Illumina</a:t>
            </a:r>
            <a:r>
              <a:rPr lang="en-US" altLang="en-US" sz="1600">
                <a:solidFill>
                  <a:srgbClr val="000000"/>
                </a:solidFill>
                <a:latin typeface="Century Gothic" pitchFamily="34" charset="0"/>
              </a:rPr>
              <a:t> assembly</a:t>
            </a:r>
          </a:p>
        </p:txBody>
      </p:sp>
      <p:sp>
        <p:nvSpPr>
          <p:cNvPr id="22" name="Rounded Rectangle 21"/>
          <p:cNvSpPr/>
          <p:nvPr/>
        </p:nvSpPr>
        <p:spPr>
          <a:xfrm>
            <a:off x="457200" y="3892550"/>
            <a:ext cx="365125" cy="12192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1800" b="0">
              <a:solidFill>
                <a:prstClr val="white"/>
              </a:solidFill>
            </a:endParaRPr>
          </a:p>
        </p:txBody>
      </p:sp>
      <p:sp>
        <p:nvSpPr>
          <p:cNvPr id="23" name="Rounded Rectangle 22"/>
          <p:cNvSpPr/>
          <p:nvPr/>
        </p:nvSpPr>
        <p:spPr>
          <a:xfrm>
            <a:off x="1524000" y="3892550"/>
            <a:ext cx="365125" cy="12192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spcBef>
                <a:spcPts val="0"/>
              </a:spcBef>
              <a:spcAft>
                <a:spcPts val="0"/>
              </a:spcAft>
              <a:defRPr/>
            </a:pPr>
            <a:endParaRPr lang="en-US" sz="1800" b="0">
              <a:solidFill>
                <a:prstClr val="white"/>
              </a:solidFill>
            </a:endParaRPr>
          </a:p>
        </p:txBody>
      </p:sp>
      <p:cxnSp>
        <p:nvCxnSpPr>
          <p:cNvPr id="24" name="Straight Connector 23"/>
          <p:cNvCxnSpPr>
            <a:stCxn id="22" idx="2"/>
          </p:cNvCxnSpPr>
          <p:nvPr/>
        </p:nvCxnSpPr>
        <p:spPr>
          <a:xfrm>
            <a:off x="639763" y="5111750"/>
            <a:ext cx="0" cy="21748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3" idx="2"/>
          </p:cNvCxnSpPr>
          <p:nvPr/>
        </p:nvCxnSpPr>
        <p:spPr>
          <a:xfrm>
            <a:off x="1706563" y="5111750"/>
            <a:ext cx="0" cy="21748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133136" name="Picture 2" descr="Piromyces sp. finn&#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425" y="1585913"/>
            <a:ext cx="1749425" cy="147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37" name="Picture 4" descr="Equus ferus caballu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8113" y="1573213"/>
            <a:ext cx="1238250" cy="148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p:cNvSpPr>
            <a:spLocks noChangeArrowheads="1"/>
          </p:cNvSpPr>
          <p:nvPr/>
        </p:nvSpPr>
        <p:spPr bwMode="auto">
          <a:xfrm>
            <a:off x="3059113" y="6040438"/>
            <a:ext cx="4049712" cy="708025"/>
          </a:xfrm>
          <a:prstGeom prst="rect">
            <a:avLst/>
          </a:prstGeom>
          <a:solidFill>
            <a:srgbClr val="FFFF00"/>
          </a:solidFill>
          <a:ln w="9525">
            <a:solidFill>
              <a:schemeClr val="tx1"/>
            </a:solidFill>
            <a:miter lim="800000"/>
            <a:headEnd/>
            <a:tailEnd/>
          </a:ln>
        </p:spPr>
        <p:txBody>
          <a:bodyPr>
            <a:spAutoFit/>
          </a:bodyPr>
          <a:lstStyle>
            <a:lvl1pPr algn="ctr" defTabSz="457200" eaLnBrk="0" hangingPunct="0">
              <a:lnSpc>
                <a:spcPct val="120000"/>
              </a:lnSpc>
              <a:spcBef>
                <a:spcPct val="50000"/>
              </a:spcBef>
              <a:buClr>
                <a:srgbClr val="063DE8"/>
              </a:buClr>
              <a:buFont typeface="Wingdings" pitchFamily="2" charset="2"/>
              <a:buChar char="Ø"/>
              <a:tabLst>
                <a:tab pos="2170113" algn="l"/>
              </a:tabLst>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tabLst>
                <a:tab pos="2170113" algn="l"/>
              </a:tabLst>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tabLst>
                <a:tab pos="2170113" algn="l"/>
              </a:tabLst>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tabLst>
                <a:tab pos="2170113" algn="l"/>
              </a:tabLst>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tabLst>
                <a:tab pos="2170113" algn="l"/>
              </a:tabLst>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tabLst>
                <a:tab pos="2170113" algn="l"/>
              </a:tabLst>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tabLst>
                <a:tab pos="2170113" algn="l"/>
              </a:tabLst>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tabLst>
                <a:tab pos="2170113" algn="l"/>
              </a:tabLst>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tabLst>
                <a:tab pos="2170113" algn="l"/>
              </a:tabLst>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2000">
                <a:solidFill>
                  <a:srgbClr val="FF0000"/>
                </a:solidFill>
              </a:rPr>
              <a:t>Illumina</a:t>
            </a:r>
            <a:r>
              <a:rPr lang="en-US" altLang="en-US" sz="2000">
                <a:solidFill>
                  <a:srgbClr val="000000"/>
                </a:solidFill>
              </a:rPr>
              <a:t> Only	$1400</a:t>
            </a:r>
          </a:p>
          <a:p>
            <a:pPr algn="l" eaLnBrk="1" hangingPunct="1">
              <a:lnSpc>
                <a:spcPct val="100000"/>
              </a:lnSpc>
              <a:spcBef>
                <a:spcPct val="0"/>
              </a:spcBef>
              <a:buClrTx/>
              <a:buFontTx/>
              <a:buNone/>
            </a:pPr>
            <a:r>
              <a:rPr lang="en-US" altLang="en-US" sz="2000">
                <a:solidFill>
                  <a:srgbClr val="0070C0"/>
                </a:solidFill>
              </a:rPr>
              <a:t>PacBio </a:t>
            </a:r>
            <a:r>
              <a:rPr lang="en-US" altLang="en-US" sz="2000">
                <a:solidFill>
                  <a:srgbClr val="000000"/>
                </a:solidFill>
              </a:rPr>
              <a:t>Only	$1400-2800</a:t>
            </a:r>
          </a:p>
        </p:txBody>
      </p:sp>
      <p:sp>
        <p:nvSpPr>
          <p:cNvPr id="133139" name="TextBox 28"/>
          <p:cNvSpPr txBox="1">
            <a:spLocks noChangeArrowheads="1"/>
          </p:cNvSpPr>
          <p:nvPr/>
        </p:nvSpPr>
        <p:spPr bwMode="auto">
          <a:xfrm>
            <a:off x="5889625" y="3008313"/>
            <a:ext cx="3167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400" b="0" i="1">
                <a:solidFill>
                  <a:srgbClr val="000000"/>
                </a:solidFill>
                <a:latin typeface="Century Gothic" pitchFamily="34" charset="0"/>
              </a:rPr>
              <a:t>Lignocellulose-degrading fungus from horse gut</a:t>
            </a:r>
            <a:endParaRPr lang="en-US" altLang="en-US" sz="1400" b="0">
              <a:solidFill>
                <a:srgbClr val="000000"/>
              </a:solidFill>
              <a:latin typeface="Century Gothic" pitchFamily="34" charset="0"/>
            </a:endParaRPr>
          </a:p>
        </p:txBody>
      </p:sp>
      <p:sp>
        <p:nvSpPr>
          <p:cNvPr id="30" name="Rectangle 29"/>
          <p:cNvSpPr>
            <a:spLocks noChangeArrowheads="1"/>
          </p:cNvSpPr>
          <p:nvPr/>
        </p:nvSpPr>
        <p:spPr bwMode="auto">
          <a:xfrm>
            <a:off x="1825625" y="5681663"/>
            <a:ext cx="63801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2000">
                <a:solidFill>
                  <a:srgbClr val="000000"/>
                </a:solidFill>
                <a:latin typeface="Century Gothic" pitchFamily="34" charset="0"/>
              </a:rPr>
              <a:t>Current cost for standard fungal draft genomes: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animBg="1"/>
      <p:bldP spid="23" grpId="0" animBg="1"/>
      <p:bldP spid="28" grpId="0" animBg="1"/>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6" descr="Untitled.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7725" y="1544638"/>
            <a:ext cx="7521575" cy="412432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bwMode="auto">
          <a:xfrm>
            <a:off x="200025" y="133350"/>
            <a:ext cx="8442325" cy="5969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l" defTabSz="457200" rtl="0" eaLnBrk="1" latinLnBrk="0" hangingPunct="1">
              <a:spcBef>
                <a:spcPct val="0"/>
              </a:spcBef>
              <a:buNone/>
              <a:defRPr sz="3200" b="1" kern="1200">
                <a:solidFill>
                  <a:schemeClr val="bg1"/>
                </a:solidFill>
                <a:effectLst>
                  <a:outerShdw blurRad="38100" dist="38100" dir="2700000" algn="tl">
                    <a:srgbClr val="000000">
                      <a:alpha val="43137"/>
                    </a:srgbClr>
                  </a:outerShdw>
                </a:effectLst>
                <a:latin typeface="+mj-lt"/>
                <a:ea typeface="+mj-ea"/>
                <a:cs typeface="+mj-cs"/>
              </a:defRPr>
            </a:lvl1pPr>
          </a:lstStyle>
          <a:p>
            <a:pPr>
              <a:defRPr/>
            </a:pPr>
            <a:r>
              <a:rPr lang="en-US" sz="2800" dirty="0" smtClean="0">
                <a:solidFill>
                  <a:srgbClr val="FFFFFF"/>
                </a:solidFill>
                <a:ea typeface="ＭＳ Ｐゴシック"/>
                <a:cs typeface="Arial"/>
              </a:rPr>
              <a:t>Nascent Technology: Oxford </a:t>
            </a:r>
            <a:r>
              <a:rPr lang="en-US" sz="2800" dirty="0" err="1" smtClean="0">
                <a:solidFill>
                  <a:srgbClr val="FFFFFF"/>
                </a:solidFill>
                <a:ea typeface="ＭＳ Ｐゴシック"/>
                <a:cs typeface="Arial"/>
              </a:rPr>
              <a:t>Nanopore</a:t>
            </a:r>
            <a:endParaRPr lang="en-US" sz="2800" dirty="0" smtClean="0">
              <a:solidFill>
                <a:srgbClr val="FFFFFF"/>
              </a:solidFill>
              <a:ea typeface="ＭＳ Ｐゴシック"/>
              <a:cs typeface="Aria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fontAlgn="auto">
              <a:spcAft>
                <a:spcPts val="0"/>
              </a:spcAft>
              <a:defRPr/>
            </a:pPr>
            <a:r>
              <a:rPr lang="en-US" dirty="0" err="1" smtClean="0"/>
              <a:t>Nanopore</a:t>
            </a:r>
            <a:r>
              <a:rPr lang="en-US" dirty="0" smtClean="0"/>
              <a:t> Sequencing</a:t>
            </a:r>
            <a:endParaRPr lang="en-US" dirty="0"/>
          </a:p>
        </p:txBody>
      </p:sp>
      <p:pic>
        <p:nvPicPr>
          <p:cNvPr id="7" name="ONT">
            <a:hlinkClick r:id="" action="ppaction://media"/>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1239838"/>
            <a:ext cx="8229600" cy="4791075"/>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fontAlgn="auto">
              <a:spcAft>
                <a:spcPts val="0"/>
              </a:spcAft>
              <a:defRPr/>
            </a:pPr>
            <a:r>
              <a:rPr lang="en-US" dirty="0" smtClean="0"/>
              <a:t>ONT Sequencing</a:t>
            </a:r>
            <a:endParaRPr lang="en-US" dirty="0"/>
          </a:p>
        </p:txBody>
      </p:sp>
      <p:sp>
        <p:nvSpPr>
          <p:cNvPr id="136195" name="TextBox 4"/>
          <p:cNvSpPr txBox="1">
            <a:spLocks noChangeArrowheads="1"/>
          </p:cNvSpPr>
          <p:nvPr/>
        </p:nvSpPr>
        <p:spPr bwMode="auto">
          <a:xfrm>
            <a:off x="0" y="6473825"/>
            <a:ext cx="2911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r>
              <a:rPr lang="en-US" altLang="en-US" sz="1200"/>
              <a:t>Source: Oxford Nanopore Technologies </a:t>
            </a:r>
          </a:p>
        </p:txBody>
      </p:sp>
      <p:sp>
        <p:nvSpPr>
          <p:cNvPr id="136196" name="TextBox 3"/>
          <p:cNvSpPr txBox="1">
            <a:spLocks noChangeArrowheads="1"/>
          </p:cNvSpPr>
          <p:nvPr/>
        </p:nvSpPr>
        <p:spPr bwMode="auto">
          <a:xfrm>
            <a:off x="2239963" y="5010150"/>
            <a:ext cx="4664075" cy="1166813"/>
          </a:xfrm>
          <a:prstGeom prst="rect">
            <a:avLst/>
          </a:prstGeom>
          <a:solidFill>
            <a:srgbClr val="FFFF00"/>
          </a:solidFill>
          <a:ln w="9525">
            <a:solidFill>
              <a:schemeClr val="tx1"/>
            </a:solidFill>
            <a:miter lim="800000"/>
            <a:headEnd/>
            <a:tailEnd/>
          </a:ln>
        </p:spPr>
        <p:txBody>
          <a:bodyPr>
            <a:spAutoFit/>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buFont typeface="Wingdings" pitchFamily="2" charset="2"/>
              <a:buNone/>
            </a:pPr>
            <a:r>
              <a:rPr lang="en-US" altLang="en-US" sz="2000"/>
              <a:t>No polymerase or amplification needed </a:t>
            </a:r>
            <a:r>
              <a:rPr lang="en-US" altLang="en-US" sz="2000">
                <a:sym typeface="Wingdings" pitchFamily="2" charset="2"/>
              </a:rPr>
              <a:t> as long as DNA intact, long reads possible</a:t>
            </a:r>
            <a:endParaRPr lang="en-US" altLang="en-US" sz="2000"/>
          </a:p>
        </p:txBody>
      </p:sp>
      <p:pic>
        <p:nvPicPr>
          <p:cNvPr id="136197"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700" y="912813"/>
            <a:ext cx="8840788" cy="387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150813" y="3098800"/>
            <a:ext cx="6226175" cy="1816100"/>
          </a:xfrm>
        </p:spPr>
        <p:txBody>
          <a:bodyPr>
            <a:normAutofit fontScale="90000"/>
          </a:bodyPr>
          <a:lstStyle/>
          <a:p>
            <a:pPr fontAlgn="auto">
              <a:spcAft>
                <a:spcPts val="0"/>
              </a:spcAft>
              <a:defRPr/>
            </a:pPr>
            <a:r>
              <a:rPr lang="en-US" dirty="0" smtClean="0"/>
              <a:t>MGM Workshop - JGI Overview</a:t>
            </a:r>
            <a:br>
              <a:rPr lang="en-US" dirty="0" smtClean="0"/>
            </a:br>
            <a:r>
              <a:rPr lang="en-US" sz="2400" dirty="0" smtClean="0"/>
              <a:t/>
            </a:r>
            <a:br>
              <a:rPr lang="en-US" sz="2400" dirty="0" smtClean="0"/>
            </a:br>
            <a:r>
              <a:rPr lang="en-US" sz="2400" dirty="0" smtClean="0"/>
              <a:t>Axel Visel</a:t>
            </a:r>
            <a:br>
              <a:rPr lang="en-US" sz="2400" dirty="0" smtClean="0"/>
            </a:br>
            <a:r>
              <a:rPr lang="en-US" sz="2400" b="0" dirty="0" smtClean="0"/>
              <a:t>Acting Director, JGI</a:t>
            </a:r>
            <a:br>
              <a:rPr lang="en-US" sz="2400" b="0" dirty="0" smtClean="0"/>
            </a:br>
            <a:endParaRPr lang="en-US" sz="2400" b="0" dirty="0"/>
          </a:p>
        </p:txBody>
      </p:sp>
      <p:sp>
        <p:nvSpPr>
          <p:cNvPr id="6" name="Subtitle 2"/>
          <p:cNvSpPr>
            <a:spLocks noGrp="1"/>
          </p:cNvSpPr>
          <p:nvPr>
            <p:ph type="subTitle" idx="1"/>
          </p:nvPr>
        </p:nvSpPr>
        <p:spPr>
          <a:xfrm>
            <a:off x="150813" y="5732463"/>
            <a:ext cx="4378325" cy="790575"/>
          </a:xfrm>
        </p:spPr>
        <p:txBody>
          <a:bodyPr rtlCol="0"/>
          <a:lstStyle/>
          <a:p>
            <a:pPr fontAlgn="auto">
              <a:spcAft>
                <a:spcPts val="0"/>
              </a:spcAft>
              <a:buFont typeface="Arial"/>
              <a:buNone/>
              <a:defRPr/>
            </a:pPr>
            <a:r>
              <a:rPr lang="en-US" b="1" dirty="0" smtClean="0"/>
              <a:t>September 26, 2016</a:t>
            </a:r>
          </a:p>
          <a:p>
            <a:pPr fontAlgn="auto">
              <a:spcAft>
                <a:spcPts val="0"/>
              </a:spcAft>
              <a:buFont typeface="Arial"/>
              <a:buNone/>
              <a:defRPr/>
            </a:pP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descr="Molecular events and ionic-current trace for a 2D read of an M13 phage dsDNA molecu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75" y="1271588"/>
            <a:ext cx="8604250"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p:cNvCxnSpPr/>
          <p:nvPr/>
        </p:nvCxnSpPr>
        <p:spPr>
          <a:xfrm flipH="1" flipV="1">
            <a:off x="792163" y="4114800"/>
            <a:ext cx="7937"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7220" name="TextBox 6"/>
          <p:cNvSpPr txBox="1">
            <a:spLocks noChangeArrowheads="1"/>
          </p:cNvSpPr>
          <p:nvPr/>
        </p:nvSpPr>
        <p:spPr bwMode="auto">
          <a:xfrm>
            <a:off x="220663" y="4600575"/>
            <a:ext cx="1158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800" b="0">
                <a:solidFill>
                  <a:srgbClr val="343434"/>
                </a:solidFill>
              </a:rPr>
              <a:t>nanopore</a:t>
            </a:r>
          </a:p>
        </p:txBody>
      </p:sp>
      <p:cxnSp>
        <p:nvCxnSpPr>
          <p:cNvPr id="9" name="Straight Arrow Connector 8"/>
          <p:cNvCxnSpPr/>
          <p:nvPr/>
        </p:nvCxnSpPr>
        <p:spPr>
          <a:xfrm>
            <a:off x="1285875" y="3592513"/>
            <a:ext cx="236538" cy="2651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7222" name="TextBox 9"/>
          <p:cNvSpPr txBox="1">
            <a:spLocks noChangeArrowheads="1"/>
          </p:cNvSpPr>
          <p:nvPr/>
        </p:nvSpPr>
        <p:spPr bwMode="auto">
          <a:xfrm>
            <a:off x="800100" y="3224213"/>
            <a:ext cx="774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800" b="0">
                <a:solidFill>
                  <a:srgbClr val="343434"/>
                </a:solidFill>
              </a:rPr>
              <a:t>tether</a:t>
            </a:r>
          </a:p>
        </p:txBody>
      </p:sp>
      <p:cxnSp>
        <p:nvCxnSpPr>
          <p:cNvPr id="12" name="Straight Arrow Connector 11"/>
          <p:cNvCxnSpPr/>
          <p:nvPr/>
        </p:nvCxnSpPr>
        <p:spPr>
          <a:xfrm flipV="1">
            <a:off x="2757488" y="4437063"/>
            <a:ext cx="234950"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7224" name="TextBox 12"/>
          <p:cNvSpPr txBox="1">
            <a:spLocks noChangeArrowheads="1"/>
          </p:cNvSpPr>
          <p:nvPr/>
        </p:nvSpPr>
        <p:spPr bwMode="auto">
          <a:xfrm>
            <a:off x="2165350" y="4665663"/>
            <a:ext cx="11842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eaLnBrk="1" hangingPunct="1">
              <a:lnSpc>
                <a:spcPct val="100000"/>
              </a:lnSpc>
              <a:spcBef>
                <a:spcPct val="0"/>
              </a:spcBef>
              <a:buClrTx/>
              <a:buFontTx/>
              <a:buNone/>
            </a:pPr>
            <a:r>
              <a:rPr lang="en-US" altLang="en-US" sz="1800" b="0">
                <a:solidFill>
                  <a:srgbClr val="343434"/>
                </a:solidFill>
              </a:rPr>
              <a:t>leader </a:t>
            </a:r>
          </a:p>
          <a:p>
            <a:pPr eaLnBrk="1" hangingPunct="1">
              <a:lnSpc>
                <a:spcPct val="100000"/>
              </a:lnSpc>
              <a:spcBef>
                <a:spcPct val="0"/>
              </a:spcBef>
              <a:buClrTx/>
              <a:buFontTx/>
              <a:buNone/>
            </a:pPr>
            <a:r>
              <a:rPr lang="en-US" altLang="en-US" sz="1800" b="0">
                <a:solidFill>
                  <a:srgbClr val="343434"/>
                </a:solidFill>
              </a:rPr>
              <a:t>sequence</a:t>
            </a:r>
          </a:p>
        </p:txBody>
      </p:sp>
      <p:cxnSp>
        <p:nvCxnSpPr>
          <p:cNvPr id="17" name="Straight Arrow Connector 16"/>
          <p:cNvCxnSpPr/>
          <p:nvPr/>
        </p:nvCxnSpPr>
        <p:spPr>
          <a:xfrm flipH="1">
            <a:off x="1900238" y="3494088"/>
            <a:ext cx="107950" cy="3143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7226" name="TextBox 18"/>
          <p:cNvSpPr txBox="1">
            <a:spLocks noChangeArrowheads="1"/>
          </p:cNvSpPr>
          <p:nvPr/>
        </p:nvSpPr>
        <p:spPr bwMode="auto">
          <a:xfrm>
            <a:off x="1658938" y="2846388"/>
            <a:ext cx="8905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eaLnBrk="1" hangingPunct="1">
              <a:lnSpc>
                <a:spcPct val="100000"/>
              </a:lnSpc>
              <a:spcBef>
                <a:spcPct val="0"/>
              </a:spcBef>
              <a:buClrTx/>
              <a:buFontTx/>
              <a:buNone/>
            </a:pPr>
            <a:r>
              <a:rPr lang="en-US" altLang="en-US" sz="1800" b="0">
                <a:solidFill>
                  <a:srgbClr val="343434"/>
                </a:solidFill>
              </a:rPr>
              <a:t>motor </a:t>
            </a:r>
          </a:p>
          <a:p>
            <a:pPr eaLnBrk="1" hangingPunct="1">
              <a:lnSpc>
                <a:spcPct val="100000"/>
              </a:lnSpc>
              <a:spcBef>
                <a:spcPct val="0"/>
              </a:spcBef>
              <a:buClrTx/>
              <a:buFontTx/>
              <a:buNone/>
            </a:pPr>
            <a:r>
              <a:rPr lang="en-US" altLang="en-US" sz="1800" b="0">
                <a:solidFill>
                  <a:srgbClr val="343434"/>
                </a:solidFill>
              </a:rPr>
              <a:t>protein</a:t>
            </a:r>
          </a:p>
        </p:txBody>
      </p:sp>
      <p:cxnSp>
        <p:nvCxnSpPr>
          <p:cNvPr id="21" name="Straight Arrow Connector 20"/>
          <p:cNvCxnSpPr/>
          <p:nvPr/>
        </p:nvCxnSpPr>
        <p:spPr>
          <a:xfrm flipH="1">
            <a:off x="2992438" y="1500188"/>
            <a:ext cx="285750" cy="3000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7228" name="TextBox 21"/>
          <p:cNvSpPr txBox="1">
            <a:spLocks noChangeArrowheads="1"/>
          </p:cNvSpPr>
          <p:nvPr/>
        </p:nvSpPr>
        <p:spPr bwMode="auto">
          <a:xfrm>
            <a:off x="2911475" y="1130300"/>
            <a:ext cx="87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800" b="0">
                <a:solidFill>
                  <a:srgbClr val="343434"/>
                </a:solidFill>
              </a:rPr>
              <a:t>hairpin</a:t>
            </a:r>
          </a:p>
        </p:txBody>
      </p:sp>
      <p:sp>
        <p:nvSpPr>
          <p:cNvPr id="23" name="Title 22"/>
          <p:cNvSpPr>
            <a:spLocks noGrp="1"/>
          </p:cNvSpPr>
          <p:nvPr>
            <p:ph type="title"/>
          </p:nvPr>
        </p:nvSpPr>
        <p:spPr/>
        <p:txBody>
          <a:bodyPr/>
          <a:lstStyle/>
          <a:p>
            <a:pPr algn="ctr" fontAlgn="auto">
              <a:spcAft>
                <a:spcPts val="0"/>
              </a:spcAft>
              <a:defRPr/>
            </a:pPr>
            <a:r>
              <a:rPr lang="en-US" dirty="0" err="1" smtClean="0"/>
              <a:t>Nanopore</a:t>
            </a:r>
            <a:r>
              <a:rPr lang="en-US" dirty="0" smtClean="0"/>
              <a:t> Sequencing</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fontAlgn="auto">
              <a:spcAft>
                <a:spcPts val="0"/>
              </a:spcAft>
              <a:defRPr/>
            </a:pPr>
            <a:r>
              <a:rPr lang="en-US" dirty="0" smtClean="0"/>
              <a:t>Flow Cell Layout</a:t>
            </a:r>
            <a:endParaRPr lang="en-US" dirty="0"/>
          </a:p>
        </p:txBody>
      </p:sp>
      <p:pic>
        <p:nvPicPr>
          <p:cNvPr id="138243"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6425" y="1074738"/>
            <a:ext cx="7931150"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4" name="TextBox 7"/>
          <p:cNvSpPr txBox="1">
            <a:spLocks noChangeArrowheads="1"/>
          </p:cNvSpPr>
          <p:nvPr/>
        </p:nvSpPr>
        <p:spPr bwMode="auto">
          <a:xfrm>
            <a:off x="457200" y="5735638"/>
            <a:ext cx="8237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800">
                <a:solidFill>
                  <a:srgbClr val="343434"/>
                </a:solidFill>
              </a:rPr>
              <a:t>512 sequencing channels </a:t>
            </a:r>
            <a:r>
              <a:rPr lang="en-US" altLang="en-US" sz="1800">
                <a:solidFill>
                  <a:srgbClr val="343434"/>
                </a:solidFill>
                <a:sym typeface="Wingdings" pitchFamily="2" charset="2"/>
              </a:rPr>
              <a:t> each channel sequences multiple molecules</a:t>
            </a:r>
            <a:endParaRPr lang="en-US" altLang="en-US" sz="1800">
              <a:solidFill>
                <a:srgbClr val="343434"/>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4" descr="JGI_indicia_RGB"/>
          <p:cNvPicPr>
            <a:picLocks noChangeAspect="1" noChangeArrowheads="1"/>
          </p:cNvPicPr>
          <p:nvPr/>
        </p:nvPicPr>
        <p:blipFill>
          <a:blip r:embed="rId3">
            <a:extLst>
              <a:ext uri="{28A0092B-C50C-407E-A947-70E740481C1C}">
                <a14:useLocalDpi xmlns:a14="http://schemas.microsoft.com/office/drawing/2010/main" val="0"/>
              </a:ext>
            </a:extLst>
          </a:blip>
          <a:srcRect l="-1515" t="-14191" r="36504" b="20757"/>
          <a:stretch>
            <a:fillRect/>
          </a:stretch>
        </p:blipFill>
        <p:spPr bwMode="auto">
          <a:xfrm>
            <a:off x="3648075" y="933450"/>
            <a:ext cx="15811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67" name="Picture 2" descr="JGI_icon_RG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0125" y="2300288"/>
            <a:ext cx="1428750" cy="252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fontAlgn="auto">
              <a:spcAft>
                <a:spcPts val="0"/>
              </a:spcAft>
              <a:defRPr/>
            </a:pPr>
            <a:r>
              <a:rPr lang="en-US" dirty="0" smtClean="0"/>
              <a:t>Capabilities</a:t>
            </a:r>
            <a:endParaRPr lang="en-US" dirty="0"/>
          </a:p>
        </p:txBody>
      </p:sp>
      <p:grpSp>
        <p:nvGrpSpPr>
          <p:cNvPr id="139269" name="Group 8"/>
          <p:cNvGrpSpPr>
            <a:grpSpLocks/>
          </p:cNvGrpSpPr>
          <p:nvPr/>
        </p:nvGrpSpPr>
        <p:grpSpPr bwMode="auto">
          <a:xfrm>
            <a:off x="885825" y="1566863"/>
            <a:ext cx="3238500" cy="1058862"/>
            <a:chOff x="846307" y="1663430"/>
            <a:chExt cx="3190672" cy="953311"/>
          </a:xfrm>
        </p:grpSpPr>
        <p:sp>
          <p:nvSpPr>
            <p:cNvPr id="6" name="Rounded Rectangle 5"/>
            <p:cNvSpPr/>
            <p:nvPr/>
          </p:nvSpPr>
          <p:spPr>
            <a:xfrm>
              <a:off x="846307" y="1663430"/>
              <a:ext cx="1906583" cy="700334"/>
            </a:xfrm>
            <a:prstGeom prst="roundRect">
              <a:avLst/>
            </a:prstGeom>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0" hangingPunct="0">
                <a:lnSpc>
                  <a:spcPct val="120000"/>
                </a:lnSpc>
                <a:spcBef>
                  <a:spcPct val="50000"/>
                </a:spcBef>
                <a:buClr>
                  <a:srgbClr val="063DE8"/>
                </a:buClr>
                <a:buFont typeface="Wingdings" pitchFamily="2" charset="2"/>
                <a:buNone/>
                <a:defRPr/>
              </a:pPr>
              <a:r>
                <a:rPr lang="en-US" sz="1800" dirty="0"/>
                <a:t>Sequencing Technologies</a:t>
              </a:r>
              <a:endParaRPr lang="en-US" sz="1800" dirty="0"/>
            </a:p>
          </p:txBody>
        </p:sp>
        <p:cxnSp>
          <p:nvCxnSpPr>
            <p:cNvPr id="8" name="Straight Connector 7"/>
            <p:cNvCxnSpPr>
              <a:endCxn id="6" idx="3"/>
            </p:cNvCxnSpPr>
            <p:nvPr/>
          </p:nvCxnSpPr>
          <p:spPr>
            <a:xfrm flipH="1" flipV="1">
              <a:off x="2752890" y="2013596"/>
              <a:ext cx="1284089" cy="603145"/>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grpSp>
      <p:grpSp>
        <p:nvGrpSpPr>
          <p:cNvPr id="13" name="Group 12"/>
          <p:cNvGrpSpPr>
            <a:grpSpLocks/>
          </p:cNvGrpSpPr>
          <p:nvPr/>
        </p:nvGrpSpPr>
        <p:grpSpPr bwMode="auto">
          <a:xfrm>
            <a:off x="1203325" y="2574925"/>
            <a:ext cx="2895600" cy="700088"/>
            <a:chOff x="1202987" y="2574587"/>
            <a:chExt cx="2895600" cy="700392"/>
          </a:xfrm>
        </p:grpSpPr>
        <p:sp>
          <p:nvSpPr>
            <p:cNvPr id="10" name="Rounded Rectangle 9"/>
            <p:cNvSpPr/>
            <p:nvPr/>
          </p:nvSpPr>
          <p:spPr>
            <a:xfrm>
              <a:off x="1202987" y="2574587"/>
              <a:ext cx="1906588" cy="700392"/>
            </a:xfrm>
            <a:prstGeom prst="roundRect">
              <a:avLst/>
            </a:prstGeom>
            <a:solidFill>
              <a:srgbClr val="CC9900"/>
            </a:solidFill>
            <a:ln>
              <a:solidFill>
                <a:srgbClr val="CC990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0" hangingPunct="0">
                <a:lnSpc>
                  <a:spcPct val="120000"/>
                </a:lnSpc>
                <a:spcBef>
                  <a:spcPct val="50000"/>
                </a:spcBef>
                <a:buClr>
                  <a:srgbClr val="063DE8"/>
                </a:buClr>
                <a:buFont typeface="Wingdings" pitchFamily="2" charset="2"/>
                <a:buNone/>
                <a:defRPr/>
              </a:pPr>
              <a:r>
                <a:rPr lang="en-US" sz="1800" dirty="0"/>
                <a:t>Diversity Surveys</a:t>
              </a:r>
              <a:endParaRPr lang="en-US" sz="1800" dirty="0"/>
            </a:p>
          </p:txBody>
        </p:sp>
        <p:cxnSp>
          <p:nvCxnSpPr>
            <p:cNvPr id="15" name="Straight Connector 14"/>
            <p:cNvCxnSpPr>
              <a:endCxn id="10" idx="3"/>
            </p:cNvCxnSpPr>
            <p:nvPr/>
          </p:nvCxnSpPr>
          <p:spPr>
            <a:xfrm flipH="1" flipV="1">
              <a:off x="3109575" y="2925577"/>
              <a:ext cx="989012" cy="63528"/>
            </a:xfrm>
            <a:prstGeom prst="line">
              <a:avLst/>
            </a:prstGeom>
            <a:ln>
              <a:solidFill>
                <a:srgbClr val="CC9900"/>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44"/>
          <p:cNvCxnSpPr/>
          <p:nvPr/>
        </p:nvCxnSpPr>
        <p:spPr>
          <a:xfrm>
            <a:off x="355600" y="1622425"/>
            <a:ext cx="3787775" cy="11113"/>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641475" y="0"/>
            <a:ext cx="6092825" cy="800100"/>
          </a:xfrm>
        </p:spPr>
        <p:txBody>
          <a:bodyPr/>
          <a:lstStyle/>
          <a:p>
            <a:pPr fontAlgn="auto">
              <a:spcAft>
                <a:spcPts val="0"/>
              </a:spcAft>
              <a:defRPr/>
            </a:pPr>
            <a:r>
              <a:rPr lang="en-US" sz="3600" dirty="0" smtClean="0"/>
              <a:t>Diversity Surveys (</a:t>
            </a:r>
            <a:r>
              <a:rPr lang="en-US" sz="3600" dirty="0" err="1" smtClean="0"/>
              <a:t>iTags</a:t>
            </a:r>
            <a:r>
              <a:rPr lang="en-US" sz="3600" dirty="0" smtClean="0"/>
              <a:t>)</a:t>
            </a:r>
            <a:endParaRPr lang="en-US" sz="3600" dirty="0"/>
          </a:p>
        </p:txBody>
      </p:sp>
      <p:sp>
        <p:nvSpPr>
          <p:cNvPr id="14029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r>
              <a:rPr lang="en-US" altLang="en-US" sz="800" smtClean="0">
                <a:solidFill>
                  <a:srgbClr val="343434"/>
                </a:solidFill>
              </a:rPr>
              <a:t>Slide Courtesy of Falk Warnecke</a:t>
            </a:r>
          </a:p>
          <a:p>
            <a:pPr algn="l"/>
            <a:endParaRPr lang="en-US" altLang="en-US" sz="800" smtClean="0">
              <a:solidFill>
                <a:srgbClr val="343434"/>
              </a:solidFill>
            </a:endParaRPr>
          </a:p>
        </p:txBody>
      </p:sp>
      <p:sp>
        <p:nvSpPr>
          <p:cNvPr id="140293" name="Rectangle 39"/>
          <p:cNvSpPr>
            <a:spLocks noChangeArrowheads="1"/>
          </p:cNvSpPr>
          <p:nvPr/>
        </p:nvSpPr>
        <p:spPr bwMode="auto">
          <a:xfrm>
            <a:off x="53975" y="887413"/>
            <a:ext cx="457200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nSpc>
                <a:spcPct val="100000"/>
              </a:lnSpc>
              <a:spcBef>
                <a:spcPct val="0"/>
              </a:spcBef>
              <a:buClrTx/>
              <a:buFontTx/>
              <a:buNone/>
            </a:pPr>
            <a:r>
              <a:rPr lang="en-US" altLang="en-US" sz="2000">
                <a:solidFill>
                  <a:srgbClr val="000000"/>
                </a:solidFill>
              </a:rPr>
              <a:t>Prokaryotes</a:t>
            </a:r>
          </a:p>
        </p:txBody>
      </p:sp>
      <p:sp>
        <p:nvSpPr>
          <p:cNvPr id="41" name="Rectangle 40"/>
          <p:cNvSpPr/>
          <p:nvPr/>
        </p:nvSpPr>
        <p:spPr>
          <a:xfrm>
            <a:off x="606425" y="1487488"/>
            <a:ext cx="989013" cy="292100"/>
          </a:xfrm>
          <a:prstGeom prst="rect">
            <a:avLst/>
          </a:prstGeom>
          <a:ln>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r>
              <a:rPr lang="en-US" sz="1800" dirty="0">
                <a:solidFill>
                  <a:prstClr val="white"/>
                </a:solidFill>
              </a:rPr>
              <a:t>16S</a:t>
            </a:r>
            <a:endParaRPr lang="en-US" sz="1800" dirty="0">
              <a:solidFill>
                <a:prstClr val="white"/>
              </a:solidFill>
            </a:endParaRPr>
          </a:p>
        </p:txBody>
      </p:sp>
      <p:sp>
        <p:nvSpPr>
          <p:cNvPr id="42" name="Rectangle 41"/>
          <p:cNvSpPr/>
          <p:nvPr/>
        </p:nvSpPr>
        <p:spPr>
          <a:xfrm>
            <a:off x="1927225" y="1482725"/>
            <a:ext cx="1452563" cy="292100"/>
          </a:xfrm>
          <a:prstGeom prst="rect">
            <a:avLst/>
          </a:prstGeom>
          <a:ln>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r>
              <a:rPr lang="en-US" sz="1800" dirty="0">
                <a:solidFill>
                  <a:prstClr val="white"/>
                </a:solidFill>
              </a:rPr>
              <a:t>23S</a:t>
            </a:r>
            <a:endParaRPr lang="en-US" sz="1800" dirty="0">
              <a:solidFill>
                <a:prstClr val="white"/>
              </a:solidFill>
            </a:endParaRPr>
          </a:p>
        </p:txBody>
      </p:sp>
      <p:sp>
        <p:nvSpPr>
          <p:cNvPr id="43" name="Rectangle 42"/>
          <p:cNvSpPr/>
          <p:nvPr/>
        </p:nvSpPr>
        <p:spPr>
          <a:xfrm>
            <a:off x="3549650" y="1482725"/>
            <a:ext cx="463550" cy="292100"/>
          </a:xfrm>
          <a:prstGeom prst="rect">
            <a:avLst/>
          </a:prstGeom>
          <a:ln>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r>
              <a:rPr lang="en-US" sz="1800" dirty="0">
                <a:solidFill>
                  <a:prstClr val="white"/>
                </a:solidFill>
              </a:rPr>
              <a:t>5</a:t>
            </a:r>
            <a:r>
              <a:rPr lang="en-US" sz="1800" dirty="0">
                <a:solidFill>
                  <a:prstClr val="white"/>
                </a:solidFill>
              </a:rPr>
              <a:t>S</a:t>
            </a:r>
            <a:endParaRPr lang="en-US" sz="1800" dirty="0">
              <a:solidFill>
                <a:prstClr val="white"/>
              </a:solidFill>
            </a:endParaRPr>
          </a:p>
        </p:txBody>
      </p:sp>
      <p:cxnSp>
        <p:nvCxnSpPr>
          <p:cNvPr id="46" name="Straight Connector 45"/>
          <p:cNvCxnSpPr/>
          <p:nvPr/>
        </p:nvCxnSpPr>
        <p:spPr>
          <a:xfrm flipV="1">
            <a:off x="4508500" y="1633538"/>
            <a:ext cx="4354513" cy="11112"/>
          </a:xfrm>
          <a:prstGeom prst="line">
            <a:avLst/>
          </a:prstGeom>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4740275" y="1508125"/>
            <a:ext cx="1077913" cy="292100"/>
          </a:xfrm>
          <a:prstGeom prst="rect">
            <a:avLst/>
          </a:prstGeom>
          <a:gradFill>
            <a:gsLst>
              <a:gs pos="0">
                <a:schemeClr val="accent3">
                  <a:lumMod val="75000"/>
                </a:schemeClr>
              </a:gs>
              <a:gs pos="100000">
                <a:schemeClr val="accent3">
                  <a:lumMod val="40000"/>
                  <a:lumOff val="60000"/>
                </a:schemeClr>
              </a:gs>
            </a:gsLst>
          </a:gradFill>
          <a:ln>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r>
              <a:rPr lang="en-US" sz="1800" dirty="0">
                <a:solidFill>
                  <a:prstClr val="white"/>
                </a:solidFill>
              </a:rPr>
              <a:t>18S</a:t>
            </a:r>
            <a:endParaRPr lang="en-US" sz="1800" dirty="0">
              <a:solidFill>
                <a:prstClr val="white"/>
              </a:solidFill>
            </a:endParaRPr>
          </a:p>
        </p:txBody>
      </p:sp>
      <p:sp>
        <p:nvSpPr>
          <p:cNvPr id="48" name="Rectangle 47"/>
          <p:cNvSpPr/>
          <p:nvPr/>
        </p:nvSpPr>
        <p:spPr>
          <a:xfrm>
            <a:off x="7280275" y="1493838"/>
            <a:ext cx="1452563" cy="292100"/>
          </a:xfrm>
          <a:prstGeom prst="rect">
            <a:avLst/>
          </a:prstGeom>
          <a:gradFill>
            <a:gsLst>
              <a:gs pos="0">
                <a:schemeClr val="accent3">
                  <a:lumMod val="75000"/>
                </a:schemeClr>
              </a:gs>
              <a:gs pos="100000">
                <a:schemeClr val="accent3">
                  <a:lumMod val="40000"/>
                  <a:lumOff val="60000"/>
                </a:schemeClr>
              </a:gs>
            </a:gsLst>
          </a:gradFill>
          <a:ln>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r>
              <a:rPr lang="en-US" sz="1800" dirty="0">
                <a:solidFill>
                  <a:prstClr val="white"/>
                </a:solidFill>
              </a:rPr>
              <a:t>28S</a:t>
            </a:r>
            <a:endParaRPr lang="en-US" sz="1800" dirty="0">
              <a:solidFill>
                <a:prstClr val="white"/>
              </a:solidFill>
            </a:endParaRPr>
          </a:p>
        </p:txBody>
      </p:sp>
      <p:sp>
        <p:nvSpPr>
          <p:cNvPr id="49" name="Rectangle 48"/>
          <p:cNvSpPr/>
          <p:nvPr/>
        </p:nvSpPr>
        <p:spPr>
          <a:xfrm>
            <a:off x="6161088" y="1508125"/>
            <a:ext cx="747712" cy="292100"/>
          </a:xfrm>
          <a:prstGeom prst="rect">
            <a:avLst/>
          </a:prstGeom>
          <a:gradFill>
            <a:gsLst>
              <a:gs pos="0">
                <a:schemeClr val="accent3">
                  <a:lumMod val="75000"/>
                </a:schemeClr>
              </a:gs>
              <a:gs pos="100000">
                <a:schemeClr val="accent3">
                  <a:lumMod val="40000"/>
                  <a:lumOff val="60000"/>
                </a:schemeClr>
              </a:gs>
            </a:gsLst>
          </a:gradFill>
          <a:ln>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r>
              <a:rPr lang="en-US" sz="1800" dirty="0">
                <a:solidFill>
                  <a:prstClr val="white"/>
                </a:solidFill>
              </a:rPr>
              <a:t>5.8S</a:t>
            </a:r>
            <a:endParaRPr lang="en-US" sz="1800" dirty="0">
              <a:solidFill>
                <a:prstClr val="white"/>
              </a:solidFill>
            </a:endParaRPr>
          </a:p>
        </p:txBody>
      </p:sp>
      <p:sp>
        <p:nvSpPr>
          <p:cNvPr id="140301" name="Rectangle 51"/>
          <p:cNvSpPr>
            <a:spLocks noChangeArrowheads="1"/>
          </p:cNvSpPr>
          <p:nvPr/>
        </p:nvSpPr>
        <p:spPr bwMode="auto">
          <a:xfrm>
            <a:off x="4397375" y="949325"/>
            <a:ext cx="457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nSpc>
                <a:spcPct val="100000"/>
              </a:lnSpc>
              <a:spcBef>
                <a:spcPct val="0"/>
              </a:spcBef>
              <a:buClrTx/>
              <a:buFontTx/>
              <a:buNone/>
            </a:pPr>
            <a:r>
              <a:rPr lang="en-US" altLang="en-US" sz="2000">
                <a:solidFill>
                  <a:srgbClr val="000000"/>
                </a:solidFill>
              </a:rPr>
              <a:t>Eukaryotes</a:t>
            </a:r>
          </a:p>
        </p:txBody>
      </p:sp>
      <p:sp>
        <p:nvSpPr>
          <p:cNvPr id="140302" name="TextBox 52"/>
          <p:cNvSpPr txBox="1">
            <a:spLocks noChangeArrowheads="1"/>
          </p:cNvSpPr>
          <p:nvPr/>
        </p:nvSpPr>
        <p:spPr bwMode="auto">
          <a:xfrm>
            <a:off x="6818313" y="1376363"/>
            <a:ext cx="5635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400">
                <a:solidFill>
                  <a:srgbClr val="343434"/>
                </a:solidFill>
              </a:rPr>
              <a:t>ITS2</a:t>
            </a:r>
          </a:p>
        </p:txBody>
      </p:sp>
      <p:sp>
        <p:nvSpPr>
          <p:cNvPr id="140303" name="TextBox 53"/>
          <p:cNvSpPr txBox="1">
            <a:spLocks noChangeArrowheads="1"/>
          </p:cNvSpPr>
          <p:nvPr/>
        </p:nvSpPr>
        <p:spPr bwMode="auto">
          <a:xfrm>
            <a:off x="5730875" y="1376363"/>
            <a:ext cx="563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400">
                <a:solidFill>
                  <a:srgbClr val="343434"/>
                </a:solidFill>
              </a:rPr>
              <a:t>ITS1</a:t>
            </a:r>
          </a:p>
        </p:txBody>
      </p:sp>
      <p:pic>
        <p:nvPicPr>
          <p:cNvPr id="140304" name="Picture 7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5850" y="4281488"/>
            <a:ext cx="4084638" cy="226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p:cNvGrpSpPr>
            <a:grpSpLocks/>
          </p:cNvGrpSpPr>
          <p:nvPr/>
        </p:nvGrpSpPr>
        <p:grpSpPr bwMode="auto">
          <a:xfrm>
            <a:off x="227013" y="1800225"/>
            <a:ext cx="6694487" cy="7213600"/>
            <a:chOff x="227270" y="1800704"/>
            <a:chExt cx="6694763" cy="7213880"/>
          </a:xfrm>
        </p:grpSpPr>
        <p:cxnSp>
          <p:nvCxnSpPr>
            <p:cNvPr id="65" name="Straight Arrow Connector 64"/>
            <p:cNvCxnSpPr/>
            <p:nvPr/>
          </p:nvCxnSpPr>
          <p:spPr>
            <a:xfrm>
              <a:off x="605111" y="2684976"/>
              <a:ext cx="19050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H="1">
              <a:off x="1068680" y="2694502"/>
              <a:ext cx="1746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0" name="Trapezoid 69"/>
            <p:cNvSpPr/>
            <p:nvPr/>
          </p:nvSpPr>
          <p:spPr>
            <a:xfrm>
              <a:off x="606698" y="1800704"/>
              <a:ext cx="649315" cy="816007"/>
            </a:xfrm>
            <a:prstGeom prst="trapezoid">
              <a:avLst>
                <a:gd name="adj" fmla="val 38975"/>
              </a:avLst>
            </a:prstGeom>
            <a:gradFill flip="none" rotWithShape="1">
              <a:gsLst>
                <a:gs pos="0">
                  <a:schemeClr val="accent1">
                    <a:alpha val="46000"/>
                  </a:schemeClr>
                </a:gs>
                <a:gs pos="100000">
                  <a:schemeClr val="accent1">
                    <a:lumMod val="20000"/>
                    <a:lumOff val="80000"/>
                    <a:alpha val="46000"/>
                  </a:schemeClr>
                </a:gs>
              </a:gsLst>
              <a:lin ang="15840000" scaled="0"/>
              <a:tileRect/>
            </a:gradFill>
            <a:ln>
              <a:solidFill>
                <a:schemeClr val="tx1">
                  <a:lumMod val="75000"/>
                </a:schemeClr>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a:solidFill>
                  <a:prstClr val="white"/>
                </a:solidFill>
              </a:endParaRPr>
            </a:p>
          </p:txBody>
        </p:sp>
        <p:sp>
          <p:nvSpPr>
            <p:cNvPr id="140324" name="TextBox 77"/>
            <p:cNvSpPr txBox="1">
              <a:spLocks noChangeArrowheads="1"/>
            </p:cNvSpPr>
            <p:nvPr/>
          </p:nvSpPr>
          <p:spPr bwMode="auto">
            <a:xfrm>
              <a:off x="227270" y="2664932"/>
              <a:ext cx="140380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eaLnBrk="1" hangingPunct="1">
                <a:lnSpc>
                  <a:spcPct val="100000"/>
                </a:lnSpc>
                <a:spcBef>
                  <a:spcPct val="0"/>
                </a:spcBef>
                <a:buClrTx/>
                <a:buFontTx/>
                <a:buNone/>
              </a:pPr>
              <a:r>
                <a:rPr lang="en-US" altLang="en-US" sz="1800">
                  <a:solidFill>
                    <a:srgbClr val="343434"/>
                  </a:solidFill>
                </a:rPr>
                <a:t>16S v4</a:t>
              </a:r>
            </a:p>
            <a:p>
              <a:pPr eaLnBrk="1" hangingPunct="1">
                <a:lnSpc>
                  <a:spcPct val="100000"/>
                </a:lnSpc>
                <a:spcBef>
                  <a:spcPct val="0"/>
                </a:spcBef>
                <a:buClrTx/>
                <a:buFontTx/>
                <a:buNone/>
              </a:pPr>
              <a:r>
                <a:rPr lang="en-US" altLang="en-US" sz="1800">
                  <a:solidFill>
                    <a:srgbClr val="343434"/>
                  </a:solidFill>
                </a:rPr>
                <a:t>Prokaryote Specific </a:t>
              </a:r>
            </a:p>
          </p:txBody>
        </p:sp>
        <p:sp>
          <p:nvSpPr>
            <p:cNvPr id="3" name="Block Arc 2"/>
            <p:cNvSpPr/>
            <p:nvPr/>
          </p:nvSpPr>
          <p:spPr>
            <a:xfrm>
              <a:off x="1859287" y="3993127"/>
              <a:ext cx="5062746" cy="5021457"/>
            </a:xfrm>
            <a:prstGeom prst="blockArc">
              <a:avLst>
                <a:gd name="adj1" fmla="val 10800000"/>
                <a:gd name="adj2" fmla="val 18347739"/>
                <a:gd name="adj3" fmla="val 5084"/>
              </a:avLst>
            </a:prstGeom>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a:solidFill>
                  <a:srgbClr val="343434"/>
                </a:solidFill>
              </a:endParaRPr>
            </a:p>
          </p:txBody>
        </p:sp>
      </p:grpSp>
      <p:grpSp>
        <p:nvGrpSpPr>
          <p:cNvPr id="9" name="Group 8"/>
          <p:cNvGrpSpPr>
            <a:grpSpLocks/>
          </p:cNvGrpSpPr>
          <p:nvPr/>
        </p:nvGrpSpPr>
        <p:grpSpPr bwMode="auto">
          <a:xfrm>
            <a:off x="1866900" y="1800225"/>
            <a:ext cx="5064125" cy="7212013"/>
            <a:chOff x="1867538" y="1800704"/>
            <a:chExt cx="5063336" cy="7211678"/>
          </a:xfrm>
        </p:grpSpPr>
        <p:cxnSp>
          <p:nvCxnSpPr>
            <p:cNvPr id="60" name="Straight Arrow Connector 59"/>
            <p:cNvCxnSpPr/>
            <p:nvPr/>
          </p:nvCxnSpPr>
          <p:spPr>
            <a:xfrm>
              <a:off x="5032520" y="2743635"/>
              <a:ext cx="19047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H="1">
              <a:off x="5546790" y="2743635"/>
              <a:ext cx="17459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8" name="Trapezoid 67"/>
            <p:cNvSpPr/>
            <p:nvPr/>
          </p:nvSpPr>
          <p:spPr>
            <a:xfrm>
              <a:off x="5032520" y="1800704"/>
              <a:ext cx="649187" cy="815937"/>
            </a:xfrm>
            <a:prstGeom prst="trapezoid">
              <a:avLst>
                <a:gd name="adj" fmla="val 37422"/>
              </a:avLst>
            </a:prstGeom>
            <a:gradFill flip="none" rotWithShape="1">
              <a:gsLst>
                <a:gs pos="0">
                  <a:schemeClr val="accent3">
                    <a:alpha val="46000"/>
                  </a:schemeClr>
                </a:gs>
                <a:gs pos="100000">
                  <a:srgbClr val="FFFFFF">
                    <a:alpha val="46000"/>
                  </a:srgbClr>
                </a:gs>
              </a:gsLst>
              <a:lin ang="16200000" scaled="0"/>
              <a:tileRect/>
            </a:gradFill>
            <a:ln>
              <a:solidFill>
                <a:schemeClr val="tx1">
                  <a:lumMod val="75000"/>
                </a:schemeClr>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a:solidFill>
                  <a:prstClr val="white"/>
                </a:solidFill>
              </a:endParaRPr>
            </a:p>
          </p:txBody>
        </p:sp>
        <p:sp>
          <p:nvSpPr>
            <p:cNvPr id="140319" name="TextBox 74"/>
            <p:cNvSpPr txBox="1">
              <a:spLocks noChangeArrowheads="1"/>
            </p:cNvSpPr>
            <p:nvPr/>
          </p:nvSpPr>
          <p:spPr bwMode="auto">
            <a:xfrm>
              <a:off x="4667355" y="2792931"/>
              <a:ext cx="136447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eaLnBrk="1" hangingPunct="1">
                <a:lnSpc>
                  <a:spcPct val="100000"/>
                </a:lnSpc>
                <a:spcBef>
                  <a:spcPct val="0"/>
                </a:spcBef>
                <a:buClrTx/>
                <a:buFontTx/>
                <a:buNone/>
              </a:pPr>
              <a:r>
                <a:rPr lang="en-US" altLang="en-US" sz="1800">
                  <a:solidFill>
                    <a:srgbClr val="343434"/>
                  </a:solidFill>
                </a:rPr>
                <a:t>18S: </a:t>
              </a:r>
            </a:p>
            <a:p>
              <a:pPr eaLnBrk="1" hangingPunct="1">
                <a:lnSpc>
                  <a:spcPct val="100000"/>
                </a:lnSpc>
                <a:spcBef>
                  <a:spcPct val="0"/>
                </a:spcBef>
                <a:buClrTx/>
                <a:buFontTx/>
                <a:buNone/>
              </a:pPr>
              <a:r>
                <a:rPr lang="en-US" altLang="en-US" sz="1800">
                  <a:solidFill>
                    <a:srgbClr val="343434"/>
                  </a:solidFill>
                </a:rPr>
                <a:t>Eukaryote </a:t>
              </a:r>
            </a:p>
            <a:p>
              <a:pPr eaLnBrk="1" hangingPunct="1">
                <a:lnSpc>
                  <a:spcPct val="100000"/>
                </a:lnSpc>
                <a:spcBef>
                  <a:spcPct val="0"/>
                </a:spcBef>
                <a:buClrTx/>
                <a:buFontTx/>
                <a:buNone/>
              </a:pPr>
              <a:r>
                <a:rPr lang="en-US" altLang="en-US" sz="1800">
                  <a:solidFill>
                    <a:srgbClr val="343434"/>
                  </a:solidFill>
                </a:rPr>
                <a:t>Specific</a:t>
              </a:r>
            </a:p>
          </p:txBody>
        </p:sp>
        <p:sp>
          <p:nvSpPr>
            <p:cNvPr id="39" name="Block Arc 38"/>
            <p:cNvSpPr/>
            <p:nvPr/>
          </p:nvSpPr>
          <p:spPr>
            <a:xfrm>
              <a:off x="1867538" y="3991352"/>
              <a:ext cx="5063336" cy="5021030"/>
            </a:xfrm>
            <a:prstGeom prst="blockArc">
              <a:avLst>
                <a:gd name="adj1" fmla="val 18437692"/>
                <a:gd name="adj2" fmla="val 21529916"/>
                <a:gd name="adj3" fmla="val 5199"/>
              </a:avLst>
            </a:prstGeom>
            <a:gradFill>
              <a:gsLst>
                <a:gs pos="0">
                  <a:schemeClr val="accent3">
                    <a:lumMod val="75000"/>
                  </a:schemeClr>
                </a:gs>
                <a:gs pos="10000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a:solidFill>
                  <a:srgbClr val="343434"/>
                </a:solidFill>
              </a:endParaRPr>
            </a:p>
          </p:txBody>
        </p:sp>
      </p:grpSp>
      <p:grpSp>
        <p:nvGrpSpPr>
          <p:cNvPr id="8" name="Group 7"/>
          <p:cNvGrpSpPr>
            <a:grpSpLocks/>
          </p:cNvGrpSpPr>
          <p:nvPr/>
        </p:nvGrpSpPr>
        <p:grpSpPr bwMode="auto">
          <a:xfrm>
            <a:off x="1865313" y="1624013"/>
            <a:ext cx="5813425" cy="7386637"/>
            <a:chOff x="1865336" y="1624308"/>
            <a:chExt cx="5813892" cy="7385872"/>
          </a:xfrm>
        </p:grpSpPr>
        <p:cxnSp>
          <p:nvCxnSpPr>
            <p:cNvPr id="56" name="Straight Arrow Connector 55"/>
            <p:cNvCxnSpPr/>
            <p:nvPr/>
          </p:nvCxnSpPr>
          <p:spPr>
            <a:xfrm>
              <a:off x="6780631" y="2544963"/>
              <a:ext cx="19051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a:off x="7295022" y="2544963"/>
              <a:ext cx="17463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7" name="Trapezoid 66"/>
            <p:cNvSpPr/>
            <p:nvPr/>
          </p:nvSpPr>
          <p:spPr>
            <a:xfrm>
              <a:off x="6539311" y="1624308"/>
              <a:ext cx="1133566" cy="815890"/>
            </a:xfrm>
            <a:prstGeom prst="trapezoid">
              <a:avLst>
                <a:gd name="adj" fmla="val 38975"/>
              </a:avLst>
            </a:prstGeom>
            <a:gradFill flip="none" rotWithShape="1">
              <a:gsLst>
                <a:gs pos="0">
                  <a:schemeClr val="accent3">
                    <a:alpha val="46000"/>
                  </a:schemeClr>
                </a:gs>
                <a:gs pos="100000">
                  <a:srgbClr val="FFFFFF">
                    <a:alpha val="46000"/>
                  </a:srgbClr>
                </a:gs>
              </a:gsLst>
              <a:lin ang="16200000" scaled="0"/>
              <a:tileRect/>
            </a:gradFill>
            <a:ln>
              <a:solidFill>
                <a:schemeClr val="tx1">
                  <a:lumMod val="75000"/>
                </a:schemeClr>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a:solidFill>
                  <a:prstClr val="white"/>
                </a:solidFill>
              </a:endParaRPr>
            </a:p>
          </p:txBody>
        </p:sp>
        <p:sp>
          <p:nvSpPr>
            <p:cNvPr id="140314" name="TextBox 75"/>
            <p:cNvSpPr txBox="1">
              <a:spLocks noChangeArrowheads="1"/>
            </p:cNvSpPr>
            <p:nvPr/>
          </p:nvSpPr>
          <p:spPr bwMode="auto">
            <a:xfrm>
              <a:off x="6634914" y="2664932"/>
              <a:ext cx="104431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eaLnBrk="1" hangingPunct="1">
                <a:lnSpc>
                  <a:spcPct val="100000"/>
                </a:lnSpc>
                <a:spcBef>
                  <a:spcPct val="0"/>
                </a:spcBef>
                <a:buClrTx/>
                <a:buFontTx/>
                <a:buNone/>
              </a:pPr>
              <a:r>
                <a:rPr lang="en-US" altLang="en-US" sz="1800">
                  <a:solidFill>
                    <a:srgbClr val="343434"/>
                  </a:solidFill>
                </a:rPr>
                <a:t>ITS2: </a:t>
              </a:r>
            </a:p>
            <a:p>
              <a:pPr eaLnBrk="1" hangingPunct="1">
                <a:lnSpc>
                  <a:spcPct val="100000"/>
                </a:lnSpc>
                <a:spcBef>
                  <a:spcPct val="0"/>
                </a:spcBef>
                <a:buClrTx/>
                <a:buFontTx/>
                <a:buNone/>
              </a:pPr>
              <a:r>
                <a:rPr lang="en-US" altLang="en-US" sz="1800">
                  <a:solidFill>
                    <a:srgbClr val="343434"/>
                  </a:solidFill>
                </a:rPr>
                <a:t>Fungal </a:t>
              </a:r>
            </a:p>
            <a:p>
              <a:pPr eaLnBrk="1" hangingPunct="1">
                <a:lnSpc>
                  <a:spcPct val="100000"/>
                </a:lnSpc>
                <a:spcBef>
                  <a:spcPct val="0"/>
                </a:spcBef>
                <a:buClrTx/>
                <a:buFontTx/>
                <a:buNone/>
              </a:pPr>
              <a:r>
                <a:rPr lang="en-US" altLang="en-US" sz="1800">
                  <a:solidFill>
                    <a:srgbClr val="343434"/>
                  </a:solidFill>
                </a:rPr>
                <a:t>specific</a:t>
              </a:r>
            </a:p>
          </p:txBody>
        </p:sp>
        <p:sp>
          <p:nvSpPr>
            <p:cNvPr id="44" name="Block Arc 43"/>
            <p:cNvSpPr/>
            <p:nvPr/>
          </p:nvSpPr>
          <p:spPr>
            <a:xfrm>
              <a:off x="1865336" y="3989438"/>
              <a:ext cx="5062944" cy="5020742"/>
            </a:xfrm>
            <a:prstGeom prst="blockArc">
              <a:avLst>
                <a:gd name="adj1" fmla="val 20771380"/>
                <a:gd name="adj2" fmla="val 21151957"/>
                <a:gd name="adj3" fmla="val 9480"/>
              </a:avLst>
            </a:prstGeom>
            <a:gradFill>
              <a:gsLst>
                <a:gs pos="0">
                  <a:schemeClr val="accent3">
                    <a:lumMod val="75000"/>
                  </a:schemeClr>
                </a:gs>
                <a:gs pos="100000">
                  <a:schemeClr val="accent3">
                    <a:lumMod val="20000"/>
                    <a:lumOff val="80000"/>
                  </a:schemeClr>
                </a:gs>
              </a:gsLst>
            </a:gradFill>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a:solidFill>
                  <a:srgbClr val="343434"/>
                </a:solidFill>
              </a:endParaRPr>
            </a:p>
          </p:txBody>
        </p:sp>
      </p:grpSp>
      <p:pic>
        <p:nvPicPr>
          <p:cNvPr id="140308" name="Picture 34" descr="JGI_logo_stacked_RGB.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80338" y="287338"/>
            <a:ext cx="11303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a:spLocks noChangeArrowheads="1"/>
          </p:cNvSpPr>
          <p:nvPr/>
        </p:nvSpPr>
        <p:spPr bwMode="auto">
          <a:xfrm>
            <a:off x="0" y="5748338"/>
            <a:ext cx="1963738" cy="10175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lnSpc>
                <a:spcPct val="100000"/>
              </a:lnSpc>
              <a:buFont typeface="Wingdings" pitchFamily="2" charset="2"/>
              <a:buNone/>
            </a:pPr>
            <a:r>
              <a:rPr lang="en-US" altLang="en-US" sz="2400"/>
              <a:t>Adam</a:t>
            </a:r>
            <a:br>
              <a:rPr lang="en-US" altLang="en-US" sz="2400"/>
            </a:br>
            <a:r>
              <a:rPr lang="en-US" altLang="en-US" sz="2400"/>
              <a:t>Rivers</a:t>
            </a:r>
          </a:p>
        </p:txBody>
      </p:sp>
      <p:pic>
        <p:nvPicPr>
          <p:cNvPr id="2054" name="Picture 6" descr="Adam Rive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888" y="5835650"/>
            <a:ext cx="6953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4" descr="JGI_indicia_RGB"/>
          <p:cNvPicPr>
            <a:picLocks noChangeAspect="1" noChangeArrowheads="1"/>
          </p:cNvPicPr>
          <p:nvPr/>
        </p:nvPicPr>
        <p:blipFill>
          <a:blip r:embed="rId3">
            <a:extLst>
              <a:ext uri="{28A0092B-C50C-407E-A947-70E740481C1C}">
                <a14:useLocalDpi xmlns:a14="http://schemas.microsoft.com/office/drawing/2010/main" val="0"/>
              </a:ext>
            </a:extLst>
          </a:blip>
          <a:srcRect l="-1515" t="-14191" r="36504" b="20757"/>
          <a:stretch>
            <a:fillRect/>
          </a:stretch>
        </p:blipFill>
        <p:spPr bwMode="auto">
          <a:xfrm>
            <a:off x="3648075" y="933450"/>
            <a:ext cx="15811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5" name="Picture 2" descr="JGI_icon_RG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0125" y="2300288"/>
            <a:ext cx="1428750" cy="252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fontAlgn="auto">
              <a:spcAft>
                <a:spcPts val="0"/>
              </a:spcAft>
              <a:defRPr/>
            </a:pPr>
            <a:r>
              <a:rPr lang="en-US" dirty="0" smtClean="0"/>
              <a:t>Capabilities</a:t>
            </a:r>
            <a:endParaRPr lang="en-US" dirty="0"/>
          </a:p>
        </p:txBody>
      </p:sp>
      <p:grpSp>
        <p:nvGrpSpPr>
          <p:cNvPr id="141317" name="Group 8"/>
          <p:cNvGrpSpPr>
            <a:grpSpLocks/>
          </p:cNvGrpSpPr>
          <p:nvPr/>
        </p:nvGrpSpPr>
        <p:grpSpPr bwMode="auto">
          <a:xfrm>
            <a:off x="885825" y="1498600"/>
            <a:ext cx="3170238" cy="1089025"/>
            <a:chOff x="846307" y="1663430"/>
            <a:chExt cx="3123601" cy="979549"/>
          </a:xfrm>
        </p:grpSpPr>
        <p:sp>
          <p:nvSpPr>
            <p:cNvPr id="6" name="Rounded Rectangle 5"/>
            <p:cNvSpPr/>
            <p:nvPr/>
          </p:nvSpPr>
          <p:spPr>
            <a:xfrm>
              <a:off x="846307" y="1663430"/>
              <a:ext cx="1906695" cy="701106"/>
            </a:xfrm>
            <a:prstGeom prst="roundRect">
              <a:avLst/>
            </a:prstGeom>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0" hangingPunct="0">
                <a:lnSpc>
                  <a:spcPct val="120000"/>
                </a:lnSpc>
                <a:spcBef>
                  <a:spcPct val="50000"/>
                </a:spcBef>
                <a:buClr>
                  <a:srgbClr val="063DE8"/>
                </a:buClr>
                <a:buFont typeface="Wingdings" pitchFamily="2" charset="2"/>
                <a:buNone/>
                <a:defRPr/>
              </a:pPr>
              <a:r>
                <a:rPr lang="en-US" sz="1800" dirty="0"/>
                <a:t>Sequencing Technologies</a:t>
              </a:r>
              <a:endParaRPr lang="en-US" sz="1800" dirty="0"/>
            </a:p>
          </p:txBody>
        </p:sp>
        <p:cxnSp>
          <p:nvCxnSpPr>
            <p:cNvPr id="8" name="Straight Connector 7"/>
            <p:cNvCxnSpPr>
              <a:endCxn id="6" idx="3"/>
            </p:cNvCxnSpPr>
            <p:nvPr/>
          </p:nvCxnSpPr>
          <p:spPr>
            <a:xfrm flipH="1" flipV="1">
              <a:off x="2753002" y="2013269"/>
              <a:ext cx="1216906" cy="62971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grpSp>
      <p:grpSp>
        <p:nvGrpSpPr>
          <p:cNvPr id="141318" name="Group 12"/>
          <p:cNvGrpSpPr>
            <a:grpSpLocks/>
          </p:cNvGrpSpPr>
          <p:nvPr/>
        </p:nvGrpSpPr>
        <p:grpSpPr bwMode="auto">
          <a:xfrm>
            <a:off x="1203325" y="2574925"/>
            <a:ext cx="2911475" cy="700088"/>
            <a:chOff x="1202987" y="2574587"/>
            <a:chExt cx="2911813" cy="700392"/>
          </a:xfrm>
        </p:grpSpPr>
        <p:sp>
          <p:nvSpPr>
            <p:cNvPr id="10" name="Rounded Rectangle 9"/>
            <p:cNvSpPr/>
            <p:nvPr/>
          </p:nvSpPr>
          <p:spPr>
            <a:xfrm>
              <a:off x="1202987" y="2574587"/>
              <a:ext cx="1906809" cy="700392"/>
            </a:xfrm>
            <a:prstGeom prst="roundRect">
              <a:avLst/>
            </a:prstGeom>
            <a:solidFill>
              <a:srgbClr val="CC9900"/>
            </a:solidFill>
            <a:ln>
              <a:solidFill>
                <a:srgbClr val="CC990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0" hangingPunct="0">
                <a:lnSpc>
                  <a:spcPct val="120000"/>
                </a:lnSpc>
                <a:spcBef>
                  <a:spcPct val="50000"/>
                </a:spcBef>
                <a:buClr>
                  <a:srgbClr val="063DE8"/>
                </a:buClr>
                <a:buFont typeface="Wingdings" pitchFamily="2" charset="2"/>
                <a:buNone/>
                <a:defRPr/>
              </a:pPr>
              <a:r>
                <a:rPr lang="en-US" sz="1800" dirty="0"/>
                <a:t>Diversity Surveys</a:t>
              </a:r>
              <a:endParaRPr lang="en-US" sz="1800" dirty="0"/>
            </a:p>
          </p:txBody>
        </p:sp>
        <p:cxnSp>
          <p:nvCxnSpPr>
            <p:cNvPr id="15" name="Straight Connector 14"/>
            <p:cNvCxnSpPr>
              <a:endCxn id="10" idx="3"/>
            </p:cNvCxnSpPr>
            <p:nvPr/>
          </p:nvCxnSpPr>
          <p:spPr>
            <a:xfrm flipH="1" flipV="1">
              <a:off x="3109796" y="2925577"/>
              <a:ext cx="1005004" cy="60351"/>
            </a:xfrm>
            <a:prstGeom prst="line">
              <a:avLst/>
            </a:prstGeom>
            <a:ln>
              <a:solidFill>
                <a:srgbClr val="CC9900"/>
              </a:solidFill>
            </a:ln>
          </p:spPr>
          <p:style>
            <a:lnRef idx="2">
              <a:schemeClr val="accent1"/>
            </a:lnRef>
            <a:fillRef idx="0">
              <a:schemeClr val="accent1"/>
            </a:fillRef>
            <a:effectRef idx="1">
              <a:schemeClr val="accent1"/>
            </a:effectRef>
            <a:fontRef idx="minor">
              <a:schemeClr val="tx1"/>
            </a:fontRef>
          </p:style>
        </p:cxnSp>
      </p:grpSp>
      <p:grpSp>
        <p:nvGrpSpPr>
          <p:cNvPr id="11" name="Group 10"/>
          <p:cNvGrpSpPr>
            <a:grpSpLocks/>
          </p:cNvGrpSpPr>
          <p:nvPr/>
        </p:nvGrpSpPr>
        <p:grpSpPr bwMode="auto">
          <a:xfrm>
            <a:off x="1346200" y="3611563"/>
            <a:ext cx="2584450" cy="701675"/>
            <a:chOff x="1650460" y="2613498"/>
            <a:chExt cx="2584313" cy="700392"/>
          </a:xfrm>
        </p:grpSpPr>
        <p:sp>
          <p:nvSpPr>
            <p:cNvPr id="12" name="Rounded Rectangle 11"/>
            <p:cNvSpPr/>
            <p:nvPr/>
          </p:nvSpPr>
          <p:spPr>
            <a:xfrm>
              <a:off x="1650460" y="2613498"/>
              <a:ext cx="1906487" cy="700392"/>
            </a:xfrm>
            <a:prstGeom prst="roundRect">
              <a:avLst/>
            </a:prstGeom>
            <a:solidFill>
              <a:srgbClr val="0070C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0" hangingPunct="0">
                <a:lnSpc>
                  <a:spcPct val="120000"/>
                </a:lnSpc>
                <a:spcBef>
                  <a:spcPct val="50000"/>
                </a:spcBef>
                <a:buClr>
                  <a:srgbClr val="063DE8"/>
                </a:buClr>
                <a:buFont typeface="Wingdings" pitchFamily="2" charset="2"/>
                <a:buNone/>
                <a:defRPr/>
              </a:pPr>
              <a:r>
                <a:rPr lang="en-US" sz="1800" dirty="0"/>
                <a:t>Single-Cell</a:t>
              </a:r>
              <a:endParaRPr lang="en-US" sz="1800" dirty="0"/>
            </a:p>
          </p:txBody>
        </p:sp>
        <p:cxnSp>
          <p:nvCxnSpPr>
            <p:cNvPr id="14" name="Straight Connector 13"/>
            <p:cNvCxnSpPr/>
            <p:nvPr/>
          </p:nvCxnSpPr>
          <p:spPr>
            <a:xfrm flipH="1" flipV="1">
              <a:off x="3563297" y="2951017"/>
              <a:ext cx="671476" cy="164798"/>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1963738" y="1795463"/>
            <a:ext cx="1457325" cy="1376362"/>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lgn="ctr" defTabSz="457200" fontAlgn="auto">
              <a:spcBef>
                <a:spcPts val="0"/>
              </a:spcBef>
              <a:spcAft>
                <a:spcPts val="0"/>
              </a:spcAft>
              <a:defRPr/>
            </a:pPr>
            <a:endParaRPr lang="en-US" sz="1900" b="0">
              <a:solidFill>
                <a:prstClr val="black"/>
              </a:solidFill>
              <a:latin typeface="Myriad Pro"/>
              <a:cs typeface="Myriad Pro"/>
            </a:endParaRPr>
          </a:p>
        </p:txBody>
      </p:sp>
      <p:pic>
        <p:nvPicPr>
          <p:cNvPr id="142339" name="Picture 8" descr="JGI GBS-N HNA plat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1922463"/>
            <a:ext cx="1144588"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0" name="TextBox 4"/>
          <p:cNvSpPr txBox="1">
            <a:spLocks noChangeArrowheads="1"/>
          </p:cNvSpPr>
          <p:nvPr/>
        </p:nvSpPr>
        <p:spPr bwMode="auto">
          <a:xfrm>
            <a:off x="1866900" y="3130550"/>
            <a:ext cx="16351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lr>
                <a:schemeClr val="accent2"/>
              </a:buClr>
              <a:buSzPct val="125000"/>
              <a:buFont typeface="Arial" pitchFamily="34" charset="0"/>
              <a:buChar char="•"/>
              <a:defRPr b="1">
                <a:solidFill>
                  <a:schemeClr val="tx2"/>
                </a:solidFill>
                <a:latin typeface="Arial" pitchFamily="34" charset="0"/>
              </a:defRPr>
            </a:lvl1pPr>
            <a:lvl2pPr marL="742950" indent="-285750" defTabSz="457200">
              <a:spcBef>
                <a:spcPct val="20000"/>
              </a:spcBef>
              <a:buClr>
                <a:schemeClr val="accent2"/>
              </a:buClr>
              <a:buFont typeface="Arial" pitchFamily="34" charset="0"/>
              <a:buChar char="–"/>
              <a:defRPr>
                <a:solidFill>
                  <a:schemeClr val="tx2"/>
                </a:solidFill>
                <a:latin typeface="Arial" pitchFamily="34" charset="0"/>
              </a:defRPr>
            </a:lvl2pPr>
            <a:lvl3pPr marL="1143000" indent="-228600" defTabSz="457200">
              <a:spcBef>
                <a:spcPct val="20000"/>
              </a:spcBef>
              <a:buClr>
                <a:schemeClr val="accent2"/>
              </a:buClr>
              <a:buFont typeface="Arial" pitchFamily="34" charset="0"/>
              <a:buChar char="•"/>
              <a:defRPr>
                <a:solidFill>
                  <a:schemeClr val="tx2"/>
                </a:solidFill>
                <a:latin typeface="Arial" pitchFamily="34" charset="0"/>
              </a:defRPr>
            </a:lvl3pPr>
            <a:lvl4pPr marL="1600200" indent="-228600" defTabSz="457200">
              <a:spcBef>
                <a:spcPct val="20000"/>
              </a:spcBef>
              <a:buClr>
                <a:schemeClr val="accent2"/>
              </a:buClr>
              <a:buFont typeface="Lucida Grande"/>
              <a:buChar char="-"/>
              <a:defRPr>
                <a:solidFill>
                  <a:schemeClr val="tx2"/>
                </a:solidFill>
                <a:latin typeface="Arial" pitchFamily="34" charset="0"/>
              </a:defRPr>
            </a:lvl4pPr>
            <a:lvl5pPr marL="2057400" indent="-228600" defTabSz="457200">
              <a:spcBef>
                <a:spcPct val="20000"/>
              </a:spcBef>
              <a:buFont typeface="Arial" pitchFamily="34" charset="0"/>
              <a:buChar char="•"/>
              <a:defRPr>
                <a:solidFill>
                  <a:schemeClr val="tx2"/>
                </a:solidFill>
                <a:latin typeface="Arial" pitchFamily="34" charset="0"/>
              </a:defRPr>
            </a:lvl5pPr>
            <a:lvl6pPr marL="2514600" indent="-228600" defTabSz="457200" fontAlgn="base">
              <a:spcBef>
                <a:spcPct val="20000"/>
              </a:spcBef>
              <a:spcAft>
                <a:spcPct val="0"/>
              </a:spcAft>
              <a:buFont typeface="Arial" pitchFamily="34" charset="0"/>
              <a:buChar char="•"/>
              <a:defRPr>
                <a:solidFill>
                  <a:schemeClr val="tx2"/>
                </a:solidFill>
                <a:latin typeface="Arial" pitchFamily="34" charset="0"/>
              </a:defRPr>
            </a:lvl6pPr>
            <a:lvl7pPr marL="2971800" indent="-228600" defTabSz="457200" fontAlgn="base">
              <a:spcBef>
                <a:spcPct val="20000"/>
              </a:spcBef>
              <a:spcAft>
                <a:spcPct val="0"/>
              </a:spcAft>
              <a:buFont typeface="Arial" pitchFamily="34" charset="0"/>
              <a:buChar char="•"/>
              <a:defRPr>
                <a:solidFill>
                  <a:schemeClr val="tx2"/>
                </a:solidFill>
                <a:latin typeface="Arial" pitchFamily="34" charset="0"/>
              </a:defRPr>
            </a:lvl7pPr>
            <a:lvl8pPr marL="3429000" indent="-228600" defTabSz="457200" fontAlgn="base">
              <a:spcBef>
                <a:spcPct val="20000"/>
              </a:spcBef>
              <a:spcAft>
                <a:spcPct val="0"/>
              </a:spcAft>
              <a:buFont typeface="Arial" pitchFamily="34" charset="0"/>
              <a:buChar char="•"/>
              <a:defRPr>
                <a:solidFill>
                  <a:schemeClr val="tx2"/>
                </a:solidFill>
                <a:latin typeface="Arial" pitchFamily="34" charset="0"/>
              </a:defRPr>
            </a:lvl8pPr>
            <a:lvl9pPr marL="3886200" indent="-228600" defTabSz="457200" fontAlgn="base">
              <a:spcBef>
                <a:spcPct val="20000"/>
              </a:spcBef>
              <a:spcAft>
                <a:spcPct val="0"/>
              </a:spcAft>
              <a:buFont typeface="Arial" pitchFamily="34" charset="0"/>
              <a:buChar char="•"/>
              <a:defRPr>
                <a:solidFill>
                  <a:schemeClr val="tx2"/>
                </a:solidFill>
                <a:latin typeface="Arial" pitchFamily="34" charset="0"/>
              </a:defRPr>
            </a:lvl9pPr>
          </a:lstStyle>
          <a:p>
            <a:pPr algn="ctr">
              <a:spcBef>
                <a:spcPct val="0"/>
              </a:spcBef>
              <a:buClrTx/>
              <a:buSzTx/>
              <a:buFontTx/>
              <a:buNone/>
            </a:pPr>
            <a:r>
              <a:rPr lang="en-US" altLang="en-US" sz="2100" b="0">
                <a:solidFill>
                  <a:srgbClr val="000000"/>
                </a:solidFill>
                <a:latin typeface="Myriad Pro" pitchFamily="34" charset="0"/>
                <a:ea typeface="MS PGothic" pitchFamily="34" charset="-128"/>
                <a:cs typeface="Myriad Pro" pitchFamily="34" charset="0"/>
              </a:rPr>
              <a:t>Cell sorting</a:t>
            </a:r>
          </a:p>
        </p:txBody>
      </p:sp>
      <p:sp>
        <p:nvSpPr>
          <p:cNvPr id="5" name="Rounded Rectangle 4"/>
          <p:cNvSpPr/>
          <p:nvPr/>
        </p:nvSpPr>
        <p:spPr bwMode="auto">
          <a:xfrm>
            <a:off x="209550" y="1784350"/>
            <a:ext cx="1379538" cy="1398588"/>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lgn="ctr" defTabSz="457200" fontAlgn="auto">
              <a:spcBef>
                <a:spcPts val="0"/>
              </a:spcBef>
              <a:spcAft>
                <a:spcPts val="0"/>
              </a:spcAft>
              <a:defRPr/>
            </a:pPr>
            <a:endParaRPr lang="en-US" sz="1900" b="0">
              <a:solidFill>
                <a:prstClr val="black"/>
              </a:solidFill>
              <a:latin typeface="Myriad Pro"/>
              <a:cs typeface="Myriad Pro"/>
            </a:endParaRPr>
          </a:p>
        </p:txBody>
      </p:sp>
      <p:pic>
        <p:nvPicPr>
          <p:cNvPr id="14234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013" y="1970088"/>
            <a:ext cx="1108075"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p:cNvSpPr/>
          <p:nvPr/>
        </p:nvSpPr>
        <p:spPr bwMode="auto">
          <a:xfrm>
            <a:off x="3794125" y="1808163"/>
            <a:ext cx="1457325" cy="1350962"/>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lgn="ctr" defTabSz="457200" fontAlgn="auto">
              <a:spcBef>
                <a:spcPts val="0"/>
              </a:spcBef>
              <a:spcAft>
                <a:spcPts val="0"/>
              </a:spcAft>
              <a:defRPr/>
            </a:pPr>
            <a:endParaRPr lang="en-US" sz="1900" b="0">
              <a:solidFill>
                <a:prstClr val="black"/>
              </a:solidFill>
              <a:latin typeface="Myriad Pro"/>
              <a:cs typeface="Myriad Pro"/>
            </a:endParaRPr>
          </a:p>
        </p:txBody>
      </p:sp>
      <p:pic>
        <p:nvPicPr>
          <p:cNvPr id="8" name="Picture 2"/>
          <p:cNvPicPr>
            <a:picLocks noChangeAspect="1" noChangeArrowheads="1"/>
          </p:cNvPicPr>
          <p:nvPr/>
        </p:nvPicPr>
        <p:blipFill>
          <a:blip r:embed="rId5"/>
          <a:srcRect/>
          <a:stretch>
            <a:fillRect/>
          </a:stretch>
        </p:blipFill>
        <p:spPr bwMode="auto">
          <a:xfrm>
            <a:off x="3970338" y="1963738"/>
            <a:ext cx="1100137" cy="1041400"/>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5" name="Text Box 15"/>
          <p:cNvSpPr txBox="1">
            <a:spLocks noChangeArrowheads="1"/>
          </p:cNvSpPr>
          <p:nvPr/>
        </p:nvSpPr>
        <p:spPr bwMode="auto">
          <a:xfrm>
            <a:off x="200025" y="3130550"/>
            <a:ext cx="138906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lr>
                <a:schemeClr val="accent2"/>
              </a:buClr>
              <a:buSzPct val="125000"/>
              <a:buFont typeface="Arial" pitchFamily="34" charset="0"/>
              <a:buChar char="•"/>
              <a:defRPr b="1">
                <a:solidFill>
                  <a:schemeClr val="tx2"/>
                </a:solidFill>
                <a:latin typeface="Arial" pitchFamily="34" charset="0"/>
              </a:defRPr>
            </a:lvl1pPr>
            <a:lvl2pPr marL="742950" indent="-285750" defTabSz="457200">
              <a:spcBef>
                <a:spcPct val="20000"/>
              </a:spcBef>
              <a:buClr>
                <a:schemeClr val="accent2"/>
              </a:buClr>
              <a:buFont typeface="Arial" pitchFamily="34" charset="0"/>
              <a:buChar char="–"/>
              <a:defRPr>
                <a:solidFill>
                  <a:schemeClr val="tx2"/>
                </a:solidFill>
                <a:latin typeface="Arial" pitchFamily="34" charset="0"/>
              </a:defRPr>
            </a:lvl2pPr>
            <a:lvl3pPr marL="1143000" indent="-228600" defTabSz="457200">
              <a:spcBef>
                <a:spcPct val="20000"/>
              </a:spcBef>
              <a:buClr>
                <a:schemeClr val="accent2"/>
              </a:buClr>
              <a:buFont typeface="Arial" pitchFamily="34" charset="0"/>
              <a:buChar char="•"/>
              <a:defRPr>
                <a:solidFill>
                  <a:schemeClr val="tx2"/>
                </a:solidFill>
                <a:latin typeface="Arial" pitchFamily="34" charset="0"/>
              </a:defRPr>
            </a:lvl3pPr>
            <a:lvl4pPr marL="1600200" indent="-228600" defTabSz="457200">
              <a:spcBef>
                <a:spcPct val="20000"/>
              </a:spcBef>
              <a:buClr>
                <a:schemeClr val="accent2"/>
              </a:buClr>
              <a:buFont typeface="Lucida Grande"/>
              <a:buChar char="-"/>
              <a:defRPr>
                <a:solidFill>
                  <a:schemeClr val="tx2"/>
                </a:solidFill>
                <a:latin typeface="Arial" pitchFamily="34" charset="0"/>
              </a:defRPr>
            </a:lvl4pPr>
            <a:lvl5pPr marL="2057400" indent="-228600" defTabSz="457200">
              <a:spcBef>
                <a:spcPct val="20000"/>
              </a:spcBef>
              <a:buFont typeface="Arial" pitchFamily="34" charset="0"/>
              <a:buChar char="•"/>
              <a:defRPr>
                <a:solidFill>
                  <a:schemeClr val="tx2"/>
                </a:solidFill>
                <a:latin typeface="Arial" pitchFamily="34" charset="0"/>
              </a:defRPr>
            </a:lvl5pPr>
            <a:lvl6pPr marL="2514600" indent="-228600" defTabSz="457200" fontAlgn="base">
              <a:spcBef>
                <a:spcPct val="20000"/>
              </a:spcBef>
              <a:spcAft>
                <a:spcPct val="0"/>
              </a:spcAft>
              <a:buFont typeface="Arial" pitchFamily="34" charset="0"/>
              <a:buChar char="•"/>
              <a:defRPr>
                <a:solidFill>
                  <a:schemeClr val="tx2"/>
                </a:solidFill>
                <a:latin typeface="Arial" pitchFamily="34" charset="0"/>
              </a:defRPr>
            </a:lvl6pPr>
            <a:lvl7pPr marL="2971800" indent="-228600" defTabSz="457200" fontAlgn="base">
              <a:spcBef>
                <a:spcPct val="20000"/>
              </a:spcBef>
              <a:spcAft>
                <a:spcPct val="0"/>
              </a:spcAft>
              <a:buFont typeface="Arial" pitchFamily="34" charset="0"/>
              <a:buChar char="•"/>
              <a:defRPr>
                <a:solidFill>
                  <a:schemeClr val="tx2"/>
                </a:solidFill>
                <a:latin typeface="Arial" pitchFamily="34" charset="0"/>
              </a:defRPr>
            </a:lvl7pPr>
            <a:lvl8pPr marL="3429000" indent="-228600" defTabSz="457200" fontAlgn="base">
              <a:spcBef>
                <a:spcPct val="20000"/>
              </a:spcBef>
              <a:spcAft>
                <a:spcPct val="0"/>
              </a:spcAft>
              <a:buFont typeface="Arial" pitchFamily="34" charset="0"/>
              <a:buChar char="•"/>
              <a:defRPr>
                <a:solidFill>
                  <a:schemeClr val="tx2"/>
                </a:solidFill>
                <a:latin typeface="Arial" pitchFamily="34" charset="0"/>
              </a:defRPr>
            </a:lvl8pPr>
            <a:lvl9pPr marL="3886200" indent="-228600" defTabSz="457200" fontAlgn="base">
              <a:spcBef>
                <a:spcPct val="20000"/>
              </a:spcBef>
              <a:spcAft>
                <a:spcPct val="0"/>
              </a:spcAft>
              <a:buFont typeface="Arial" pitchFamily="34" charset="0"/>
              <a:buChar char="•"/>
              <a:defRPr>
                <a:solidFill>
                  <a:schemeClr val="tx2"/>
                </a:solidFill>
                <a:latin typeface="Arial" pitchFamily="34" charset="0"/>
              </a:defRPr>
            </a:lvl9pPr>
          </a:lstStyle>
          <a:p>
            <a:pPr algn="ctr">
              <a:spcBef>
                <a:spcPct val="50000"/>
              </a:spcBef>
              <a:buClrTx/>
              <a:buSzTx/>
              <a:buFontTx/>
              <a:buNone/>
            </a:pPr>
            <a:r>
              <a:rPr lang="en-US" altLang="en-US" sz="2100" b="0">
                <a:solidFill>
                  <a:srgbClr val="000000"/>
                </a:solidFill>
                <a:latin typeface="Myriad Pro" pitchFamily="34" charset="0"/>
                <a:ea typeface="MS PGothic" pitchFamily="34" charset="-128"/>
                <a:cs typeface="Myriad Pro" pitchFamily="34" charset="0"/>
              </a:rPr>
              <a:t>Sampling</a:t>
            </a:r>
          </a:p>
        </p:txBody>
      </p:sp>
      <p:sp>
        <p:nvSpPr>
          <p:cNvPr id="10" name="Isosceles Triangle 9"/>
          <p:cNvSpPr>
            <a:spLocks noChangeArrowheads="1"/>
          </p:cNvSpPr>
          <p:nvPr/>
        </p:nvSpPr>
        <p:spPr bwMode="auto">
          <a:xfrm rot="5400000">
            <a:off x="3376613" y="2349500"/>
            <a:ext cx="373062" cy="185738"/>
          </a:xfrm>
          <a:prstGeom prst="triangle">
            <a:avLst>
              <a:gd name="adj" fmla="val 50000"/>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defTabSz="457200" fontAlgn="auto">
              <a:spcBef>
                <a:spcPts val="0"/>
              </a:spcBef>
              <a:spcAft>
                <a:spcPts val="0"/>
              </a:spcAft>
              <a:defRPr/>
            </a:pPr>
            <a:endParaRPr lang="en-US" sz="1900" b="0">
              <a:solidFill>
                <a:prstClr val="white"/>
              </a:solidFill>
              <a:latin typeface="Myriad Pro"/>
              <a:cs typeface="Myriad Pro"/>
            </a:endParaRPr>
          </a:p>
        </p:txBody>
      </p:sp>
      <p:sp>
        <p:nvSpPr>
          <p:cNvPr id="11" name="Isosceles Triangle 10"/>
          <p:cNvSpPr>
            <a:spLocks noChangeArrowheads="1"/>
          </p:cNvSpPr>
          <p:nvPr/>
        </p:nvSpPr>
        <p:spPr bwMode="auto">
          <a:xfrm rot="5400000">
            <a:off x="5209382" y="2350294"/>
            <a:ext cx="373062" cy="184150"/>
          </a:xfrm>
          <a:prstGeom prst="triangle">
            <a:avLst>
              <a:gd name="adj" fmla="val 50000"/>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defTabSz="457200" fontAlgn="auto">
              <a:spcBef>
                <a:spcPts val="0"/>
              </a:spcBef>
              <a:spcAft>
                <a:spcPts val="0"/>
              </a:spcAft>
              <a:defRPr/>
            </a:pPr>
            <a:endParaRPr lang="en-US" sz="1900" b="0" dirty="0">
              <a:solidFill>
                <a:prstClr val="white"/>
              </a:solidFill>
              <a:latin typeface="Myriad Pro"/>
              <a:cs typeface="Myriad Pro"/>
            </a:endParaRPr>
          </a:p>
        </p:txBody>
      </p:sp>
      <p:sp>
        <p:nvSpPr>
          <p:cNvPr id="142348" name="Text Box 15"/>
          <p:cNvSpPr txBox="1">
            <a:spLocks noChangeArrowheads="1"/>
          </p:cNvSpPr>
          <p:nvPr/>
        </p:nvSpPr>
        <p:spPr bwMode="auto">
          <a:xfrm>
            <a:off x="5553075" y="3130550"/>
            <a:ext cx="174307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lr>
                <a:schemeClr val="accent2"/>
              </a:buClr>
              <a:buSzPct val="125000"/>
              <a:buFont typeface="Arial" pitchFamily="34" charset="0"/>
              <a:buChar char="•"/>
              <a:defRPr b="1">
                <a:solidFill>
                  <a:schemeClr val="tx2"/>
                </a:solidFill>
                <a:latin typeface="Arial" pitchFamily="34" charset="0"/>
              </a:defRPr>
            </a:lvl1pPr>
            <a:lvl2pPr marL="742950" indent="-285750" defTabSz="457200">
              <a:spcBef>
                <a:spcPct val="20000"/>
              </a:spcBef>
              <a:buClr>
                <a:schemeClr val="accent2"/>
              </a:buClr>
              <a:buFont typeface="Arial" pitchFamily="34" charset="0"/>
              <a:buChar char="–"/>
              <a:defRPr>
                <a:solidFill>
                  <a:schemeClr val="tx2"/>
                </a:solidFill>
                <a:latin typeface="Arial" pitchFamily="34" charset="0"/>
              </a:defRPr>
            </a:lvl2pPr>
            <a:lvl3pPr marL="1143000" indent="-228600" defTabSz="457200">
              <a:spcBef>
                <a:spcPct val="20000"/>
              </a:spcBef>
              <a:buClr>
                <a:schemeClr val="accent2"/>
              </a:buClr>
              <a:buFont typeface="Arial" pitchFamily="34" charset="0"/>
              <a:buChar char="•"/>
              <a:defRPr>
                <a:solidFill>
                  <a:schemeClr val="tx2"/>
                </a:solidFill>
                <a:latin typeface="Arial" pitchFamily="34" charset="0"/>
              </a:defRPr>
            </a:lvl3pPr>
            <a:lvl4pPr marL="1600200" indent="-228600" defTabSz="457200">
              <a:spcBef>
                <a:spcPct val="20000"/>
              </a:spcBef>
              <a:buClr>
                <a:schemeClr val="accent2"/>
              </a:buClr>
              <a:buFont typeface="Lucida Grande"/>
              <a:buChar char="-"/>
              <a:defRPr>
                <a:solidFill>
                  <a:schemeClr val="tx2"/>
                </a:solidFill>
                <a:latin typeface="Arial" pitchFamily="34" charset="0"/>
              </a:defRPr>
            </a:lvl4pPr>
            <a:lvl5pPr marL="2057400" indent="-228600" defTabSz="457200">
              <a:spcBef>
                <a:spcPct val="20000"/>
              </a:spcBef>
              <a:buFont typeface="Arial" pitchFamily="34" charset="0"/>
              <a:buChar char="•"/>
              <a:defRPr>
                <a:solidFill>
                  <a:schemeClr val="tx2"/>
                </a:solidFill>
                <a:latin typeface="Arial" pitchFamily="34" charset="0"/>
              </a:defRPr>
            </a:lvl5pPr>
            <a:lvl6pPr marL="2514600" indent="-228600" defTabSz="457200" fontAlgn="base">
              <a:spcBef>
                <a:spcPct val="20000"/>
              </a:spcBef>
              <a:spcAft>
                <a:spcPct val="0"/>
              </a:spcAft>
              <a:buFont typeface="Arial" pitchFamily="34" charset="0"/>
              <a:buChar char="•"/>
              <a:defRPr>
                <a:solidFill>
                  <a:schemeClr val="tx2"/>
                </a:solidFill>
                <a:latin typeface="Arial" pitchFamily="34" charset="0"/>
              </a:defRPr>
            </a:lvl6pPr>
            <a:lvl7pPr marL="2971800" indent="-228600" defTabSz="457200" fontAlgn="base">
              <a:spcBef>
                <a:spcPct val="20000"/>
              </a:spcBef>
              <a:spcAft>
                <a:spcPct val="0"/>
              </a:spcAft>
              <a:buFont typeface="Arial" pitchFamily="34" charset="0"/>
              <a:buChar char="•"/>
              <a:defRPr>
                <a:solidFill>
                  <a:schemeClr val="tx2"/>
                </a:solidFill>
                <a:latin typeface="Arial" pitchFamily="34" charset="0"/>
              </a:defRPr>
            </a:lvl7pPr>
            <a:lvl8pPr marL="3429000" indent="-228600" defTabSz="457200" fontAlgn="base">
              <a:spcBef>
                <a:spcPct val="20000"/>
              </a:spcBef>
              <a:spcAft>
                <a:spcPct val="0"/>
              </a:spcAft>
              <a:buFont typeface="Arial" pitchFamily="34" charset="0"/>
              <a:buChar char="•"/>
              <a:defRPr>
                <a:solidFill>
                  <a:schemeClr val="tx2"/>
                </a:solidFill>
                <a:latin typeface="Arial" pitchFamily="34" charset="0"/>
              </a:defRPr>
            </a:lvl8pPr>
            <a:lvl9pPr marL="3886200" indent="-228600" defTabSz="457200" fontAlgn="base">
              <a:spcBef>
                <a:spcPct val="20000"/>
              </a:spcBef>
              <a:spcAft>
                <a:spcPct val="0"/>
              </a:spcAft>
              <a:buFont typeface="Arial" pitchFamily="34" charset="0"/>
              <a:buChar char="•"/>
              <a:defRPr>
                <a:solidFill>
                  <a:schemeClr val="tx2"/>
                </a:solidFill>
                <a:latin typeface="Arial" pitchFamily="34" charset="0"/>
              </a:defRPr>
            </a:lvl9pPr>
          </a:lstStyle>
          <a:p>
            <a:pPr algn="ctr">
              <a:spcBef>
                <a:spcPct val="50000"/>
              </a:spcBef>
              <a:buClrTx/>
              <a:buSzTx/>
              <a:buFontTx/>
              <a:buNone/>
            </a:pPr>
            <a:r>
              <a:rPr lang="en-US" altLang="en-US" sz="2100" b="0">
                <a:solidFill>
                  <a:srgbClr val="000000"/>
                </a:solidFill>
                <a:latin typeface="Myriad Pro" pitchFamily="34" charset="0"/>
                <a:ea typeface="MS PGothic" pitchFamily="34" charset="-128"/>
                <a:cs typeface="Myriad Pro" pitchFamily="34" charset="0"/>
              </a:rPr>
              <a:t>Cell identification</a:t>
            </a:r>
          </a:p>
        </p:txBody>
      </p:sp>
      <p:sp>
        <p:nvSpPr>
          <p:cNvPr id="13" name="Rounded Rectangle 12"/>
          <p:cNvSpPr/>
          <p:nvPr/>
        </p:nvSpPr>
        <p:spPr bwMode="auto">
          <a:xfrm>
            <a:off x="5641975" y="1793875"/>
            <a:ext cx="1465263" cy="1377950"/>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lgn="ctr" defTabSz="457200" fontAlgn="auto">
              <a:spcBef>
                <a:spcPts val="0"/>
              </a:spcBef>
              <a:spcAft>
                <a:spcPts val="0"/>
              </a:spcAft>
              <a:defRPr/>
            </a:pPr>
            <a:endParaRPr lang="en-US" sz="1900" b="0">
              <a:solidFill>
                <a:prstClr val="black"/>
              </a:solidFill>
              <a:latin typeface="Myriad Pro"/>
              <a:cs typeface="Myriad Pro"/>
            </a:endParaRPr>
          </a:p>
        </p:txBody>
      </p:sp>
      <p:sp>
        <p:nvSpPr>
          <p:cNvPr id="14" name="Isosceles Triangle 13"/>
          <p:cNvSpPr>
            <a:spLocks noChangeArrowheads="1"/>
          </p:cNvSpPr>
          <p:nvPr/>
        </p:nvSpPr>
        <p:spPr bwMode="auto">
          <a:xfrm rot="5400000">
            <a:off x="7069932" y="2374106"/>
            <a:ext cx="374650" cy="185737"/>
          </a:xfrm>
          <a:prstGeom prst="triangle">
            <a:avLst>
              <a:gd name="adj" fmla="val 50000"/>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defTabSz="457200" fontAlgn="auto">
              <a:spcBef>
                <a:spcPts val="0"/>
              </a:spcBef>
              <a:spcAft>
                <a:spcPts val="0"/>
              </a:spcAft>
              <a:defRPr/>
            </a:pPr>
            <a:endParaRPr lang="en-US" sz="1900" b="0" dirty="0">
              <a:solidFill>
                <a:prstClr val="white"/>
              </a:solidFill>
              <a:latin typeface="Myriad Pro"/>
              <a:cs typeface="Myriad Pro"/>
            </a:endParaRPr>
          </a:p>
        </p:txBody>
      </p:sp>
      <p:sp>
        <p:nvSpPr>
          <p:cNvPr id="15" name="Rounded Rectangle 14"/>
          <p:cNvSpPr/>
          <p:nvPr/>
        </p:nvSpPr>
        <p:spPr bwMode="auto">
          <a:xfrm>
            <a:off x="3759200" y="4443413"/>
            <a:ext cx="1416050" cy="1327150"/>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lgn="ctr" defTabSz="457200" fontAlgn="auto">
              <a:spcBef>
                <a:spcPts val="0"/>
              </a:spcBef>
              <a:spcAft>
                <a:spcPts val="0"/>
              </a:spcAft>
              <a:defRPr/>
            </a:pPr>
            <a:endParaRPr lang="en-US" sz="1900" b="0">
              <a:solidFill>
                <a:prstClr val="black"/>
              </a:solidFill>
              <a:latin typeface="Myriad Pro"/>
              <a:cs typeface="Myriad Pro"/>
            </a:endParaRPr>
          </a:p>
        </p:txBody>
      </p:sp>
      <p:sp>
        <p:nvSpPr>
          <p:cNvPr id="142352" name="Rectangle 92"/>
          <p:cNvSpPr>
            <a:spLocks noChangeArrowheads="1"/>
          </p:cNvSpPr>
          <p:nvPr/>
        </p:nvSpPr>
        <p:spPr bwMode="auto">
          <a:xfrm>
            <a:off x="3773488" y="5773738"/>
            <a:ext cx="1462087"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eaLnBrk="1" hangingPunct="1">
              <a:lnSpc>
                <a:spcPct val="100000"/>
              </a:lnSpc>
              <a:buClrTx/>
              <a:buFontTx/>
              <a:buNone/>
            </a:pPr>
            <a:r>
              <a:rPr lang="en-US" altLang="en-US" sz="2100" b="0">
                <a:solidFill>
                  <a:srgbClr val="000000"/>
                </a:solidFill>
                <a:latin typeface="Myriad Pro" pitchFamily="34" charset="0"/>
                <a:ea typeface="Myriad Pro" pitchFamily="34" charset="0"/>
                <a:cs typeface="Myriad Pro" pitchFamily="34" charset="0"/>
              </a:rPr>
              <a:t>Annotation</a:t>
            </a:r>
          </a:p>
        </p:txBody>
      </p:sp>
      <p:sp>
        <p:nvSpPr>
          <p:cNvPr id="142353" name="Text Box 15"/>
          <p:cNvSpPr txBox="1">
            <a:spLocks noChangeArrowheads="1"/>
          </p:cNvSpPr>
          <p:nvPr/>
        </p:nvSpPr>
        <p:spPr bwMode="auto">
          <a:xfrm>
            <a:off x="7272338" y="3130550"/>
            <a:ext cx="187166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lr>
                <a:schemeClr val="accent2"/>
              </a:buClr>
              <a:buSzPct val="125000"/>
              <a:buFont typeface="Arial" pitchFamily="34" charset="0"/>
              <a:buChar char="•"/>
              <a:defRPr b="1">
                <a:solidFill>
                  <a:schemeClr val="tx2"/>
                </a:solidFill>
                <a:latin typeface="Arial" pitchFamily="34" charset="0"/>
              </a:defRPr>
            </a:lvl1pPr>
            <a:lvl2pPr marL="742950" indent="-285750" defTabSz="457200">
              <a:spcBef>
                <a:spcPct val="20000"/>
              </a:spcBef>
              <a:buClr>
                <a:schemeClr val="accent2"/>
              </a:buClr>
              <a:buFont typeface="Arial" pitchFamily="34" charset="0"/>
              <a:buChar char="–"/>
              <a:defRPr>
                <a:solidFill>
                  <a:schemeClr val="tx2"/>
                </a:solidFill>
                <a:latin typeface="Arial" pitchFamily="34" charset="0"/>
              </a:defRPr>
            </a:lvl2pPr>
            <a:lvl3pPr marL="1143000" indent="-228600" defTabSz="457200">
              <a:spcBef>
                <a:spcPct val="20000"/>
              </a:spcBef>
              <a:buClr>
                <a:schemeClr val="accent2"/>
              </a:buClr>
              <a:buFont typeface="Arial" pitchFamily="34" charset="0"/>
              <a:buChar char="•"/>
              <a:defRPr>
                <a:solidFill>
                  <a:schemeClr val="tx2"/>
                </a:solidFill>
                <a:latin typeface="Arial" pitchFamily="34" charset="0"/>
              </a:defRPr>
            </a:lvl3pPr>
            <a:lvl4pPr marL="1600200" indent="-228600" defTabSz="457200">
              <a:spcBef>
                <a:spcPct val="20000"/>
              </a:spcBef>
              <a:buClr>
                <a:schemeClr val="accent2"/>
              </a:buClr>
              <a:buFont typeface="Lucida Grande"/>
              <a:buChar char="-"/>
              <a:defRPr>
                <a:solidFill>
                  <a:schemeClr val="tx2"/>
                </a:solidFill>
                <a:latin typeface="Arial" pitchFamily="34" charset="0"/>
              </a:defRPr>
            </a:lvl4pPr>
            <a:lvl5pPr marL="2057400" indent="-228600" defTabSz="457200">
              <a:spcBef>
                <a:spcPct val="20000"/>
              </a:spcBef>
              <a:buFont typeface="Arial" pitchFamily="34" charset="0"/>
              <a:buChar char="•"/>
              <a:defRPr>
                <a:solidFill>
                  <a:schemeClr val="tx2"/>
                </a:solidFill>
                <a:latin typeface="Arial" pitchFamily="34" charset="0"/>
              </a:defRPr>
            </a:lvl5pPr>
            <a:lvl6pPr marL="2514600" indent="-228600" defTabSz="457200" fontAlgn="base">
              <a:spcBef>
                <a:spcPct val="20000"/>
              </a:spcBef>
              <a:spcAft>
                <a:spcPct val="0"/>
              </a:spcAft>
              <a:buFont typeface="Arial" pitchFamily="34" charset="0"/>
              <a:buChar char="•"/>
              <a:defRPr>
                <a:solidFill>
                  <a:schemeClr val="tx2"/>
                </a:solidFill>
                <a:latin typeface="Arial" pitchFamily="34" charset="0"/>
              </a:defRPr>
            </a:lvl6pPr>
            <a:lvl7pPr marL="2971800" indent="-228600" defTabSz="457200" fontAlgn="base">
              <a:spcBef>
                <a:spcPct val="20000"/>
              </a:spcBef>
              <a:spcAft>
                <a:spcPct val="0"/>
              </a:spcAft>
              <a:buFont typeface="Arial" pitchFamily="34" charset="0"/>
              <a:buChar char="•"/>
              <a:defRPr>
                <a:solidFill>
                  <a:schemeClr val="tx2"/>
                </a:solidFill>
                <a:latin typeface="Arial" pitchFamily="34" charset="0"/>
              </a:defRPr>
            </a:lvl7pPr>
            <a:lvl8pPr marL="3429000" indent="-228600" defTabSz="457200" fontAlgn="base">
              <a:spcBef>
                <a:spcPct val="20000"/>
              </a:spcBef>
              <a:spcAft>
                <a:spcPct val="0"/>
              </a:spcAft>
              <a:buFont typeface="Arial" pitchFamily="34" charset="0"/>
              <a:buChar char="•"/>
              <a:defRPr>
                <a:solidFill>
                  <a:schemeClr val="tx2"/>
                </a:solidFill>
                <a:latin typeface="Arial" pitchFamily="34" charset="0"/>
              </a:defRPr>
            </a:lvl8pPr>
            <a:lvl9pPr marL="3886200" indent="-228600" defTabSz="457200" fontAlgn="base">
              <a:spcBef>
                <a:spcPct val="20000"/>
              </a:spcBef>
              <a:spcAft>
                <a:spcPct val="0"/>
              </a:spcAft>
              <a:buFont typeface="Arial" pitchFamily="34" charset="0"/>
              <a:buChar char="•"/>
              <a:defRPr>
                <a:solidFill>
                  <a:schemeClr val="tx2"/>
                </a:solidFill>
                <a:latin typeface="Arial" pitchFamily="34" charset="0"/>
              </a:defRPr>
            </a:lvl9pPr>
          </a:lstStyle>
          <a:p>
            <a:pPr algn="ctr">
              <a:spcBef>
                <a:spcPct val="50000"/>
              </a:spcBef>
              <a:buClrTx/>
              <a:buSzTx/>
              <a:buFontTx/>
              <a:buNone/>
            </a:pPr>
            <a:r>
              <a:rPr lang="en-US" altLang="en-US" sz="2100" b="0">
                <a:solidFill>
                  <a:srgbClr val="000000"/>
                </a:solidFill>
                <a:latin typeface="Myriad Pro" pitchFamily="34" charset="0"/>
                <a:ea typeface="MS PGothic" pitchFamily="34" charset="-128"/>
                <a:cs typeface="Myriad Pro" pitchFamily="34" charset="0"/>
              </a:rPr>
              <a:t>Sequencing</a:t>
            </a:r>
          </a:p>
        </p:txBody>
      </p:sp>
      <p:sp>
        <p:nvSpPr>
          <p:cNvPr id="18" name="Rounded Rectangle 17"/>
          <p:cNvSpPr/>
          <p:nvPr/>
        </p:nvSpPr>
        <p:spPr bwMode="auto">
          <a:xfrm>
            <a:off x="7485063" y="1793875"/>
            <a:ext cx="1465262" cy="1379538"/>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lgn="ctr" defTabSz="457200" fontAlgn="auto">
              <a:spcBef>
                <a:spcPts val="0"/>
              </a:spcBef>
              <a:spcAft>
                <a:spcPts val="0"/>
              </a:spcAft>
              <a:defRPr/>
            </a:pPr>
            <a:endParaRPr lang="en-US" sz="1900" b="0">
              <a:solidFill>
                <a:prstClr val="black"/>
              </a:solidFill>
              <a:latin typeface="Myriad Pro"/>
              <a:cs typeface="Myriad Pro"/>
            </a:endParaRPr>
          </a:p>
        </p:txBody>
      </p:sp>
      <p:sp>
        <p:nvSpPr>
          <p:cNvPr id="19" name="Isosceles Triangle 18"/>
          <p:cNvSpPr>
            <a:spLocks noChangeArrowheads="1"/>
          </p:cNvSpPr>
          <p:nvPr/>
        </p:nvSpPr>
        <p:spPr bwMode="auto">
          <a:xfrm rot="10800000">
            <a:off x="8083550" y="3836988"/>
            <a:ext cx="373063" cy="184150"/>
          </a:xfrm>
          <a:prstGeom prst="triangle">
            <a:avLst>
              <a:gd name="adj" fmla="val 50000"/>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defTabSz="457200" fontAlgn="auto">
              <a:spcBef>
                <a:spcPts val="0"/>
              </a:spcBef>
              <a:spcAft>
                <a:spcPts val="0"/>
              </a:spcAft>
              <a:defRPr/>
            </a:pPr>
            <a:endParaRPr lang="en-US" sz="1900" b="0" dirty="0">
              <a:solidFill>
                <a:prstClr val="white"/>
              </a:solidFill>
              <a:latin typeface="Myriad Pro"/>
              <a:cs typeface="Myriad Pro"/>
            </a:endParaRPr>
          </a:p>
        </p:txBody>
      </p:sp>
      <p:pic>
        <p:nvPicPr>
          <p:cNvPr id="142356"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218238" y="1985963"/>
            <a:ext cx="706437"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57" name="Text Box 15"/>
          <p:cNvSpPr txBox="1">
            <a:spLocks noChangeArrowheads="1"/>
          </p:cNvSpPr>
          <p:nvPr/>
        </p:nvSpPr>
        <p:spPr bwMode="auto">
          <a:xfrm>
            <a:off x="5675313" y="5773738"/>
            <a:ext cx="14478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lr>
                <a:schemeClr val="accent2"/>
              </a:buClr>
              <a:buSzPct val="125000"/>
              <a:buFont typeface="Arial" pitchFamily="34" charset="0"/>
              <a:buChar char="•"/>
              <a:defRPr b="1">
                <a:solidFill>
                  <a:schemeClr val="tx2"/>
                </a:solidFill>
                <a:latin typeface="Arial" pitchFamily="34" charset="0"/>
              </a:defRPr>
            </a:lvl1pPr>
            <a:lvl2pPr marL="742950" indent="-285750" defTabSz="457200">
              <a:spcBef>
                <a:spcPct val="20000"/>
              </a:spcBef>
              <a:buClr>
                <a:schemeClr val="accent2"/>
              </a:buClr>
              <a:buFont typeface="Arial" pitchFamily="34" charset="0"/>
              <a:buChar char="–"/>
              <a:defRPr>
                <a:solidFill>
                  <a:schemeClr val="tx2"/>
                </a:solidFill>
                <a:latin typeface="Arial" pitchFamily="34" charset="0"/>
              </a:defRPr>
            </a:lvl2pPr>
            <a:lvl3pPr marL="1143000" indent="-228600" defTabSz="457200">
              <a:spcBef>
                <a:spcPct val="20000"/>
              </a:spcBef>
              <a:buClr>
                <a:schemeClr val="accent2"/>
              </a:buClr>
              <a:buFont typeface="Arial" pitchFamily="34" charset="0"/>
              <a:buChar char="•"/>
              <a:defRPr>
                <a:solidFill>
                  <a:schemeClr val="tx2"/>
                </a:solidFill>
                <a:latin typeface="Arial" pitchFamily="34" charset="0"/>
              </a:defRPr>
            </a:lvl3pPr>
            <a:lvl4pPr marL="1600200" indent="-228600" defTabSz="457200">
              <a:spcBef>
                <a:spcPct val="20000"/>
              </a:spcBef>
              <a:buClr>
                <a:schemeClr val="accent2"/>
              </a:buClr>
              <a:buFont typeface="Lucida Grande"/>
              <a:buChar char="-"/>
              <a:defRPr>
                <a:solidFill>
                  <a:schemeClr val="tx2"/>
                </a:solidFill>
                <a:latin typeface="Arial" pitchFamily="34" charset="0"/>
              </a:defRPr>
            </a:lvl4pPr>
            <a:lvl5pPr marL="2057400" indent="-228600" defTabSz="457200">
              <a:spcBef>
                <a:spcPct val="20000"/>
              </a:spcBef>
              <a:buFont typeface="Arial" pitchFamily="34" charset="0"/>
              <a:buChar char="•"/>
              <a:defRPr>
                <a:solidFill>
                  <a:schemeClr val="tx2"/>
                </a:solidFill>
                <a:latin typeface="Arial" pitchFamily="34" charset="0"/>
              </a:defRPr>
            </a:lvl5pPr>
            <a:lvl6pPr marL="2514600" indent="-228600" defTabSz="457200" fontAlgn="base">
              <a:spcBef>
                <a:spcPct val="20000"/>
              </a:spcBef>
              <a:spcAft>
                <a:spcPct val="0"/>
              </a:spcAft>
              <a:buFont typeface="Arial" pitchFamily="34" charset="0"/>
              <a:buChar char="•"/>
              <a:defRPr>
                <a:solidFill>
                  <a:schemeClr val="tx2"/>
                </a:solidFill>
                <a:latin typeface="Arial" pitchFamily="34" charset="0"/>
              </a:defRPr>
            </a:lvl6pPr>
            <a:lvl7pPr marL="2971800" indent="-228600" defTabSz="457200" fontAlgn="base">
              <a:spcBef>
                <a:spcPct val="20000"/>
              </a:spcBef>
              <a:spcAft>
                <a:spcPct val="0"/>
              </a:spcAft>
              <a:buFont typeface="Arial" pitchFamily="34" charset="0"/>
              <a:buChar char="•"/>
              <a:defRPr>
                <a:solidFill>
                  <a:schemeClr val="tx2"/>
                </a:solidFill>
                <a:latin typeface="Arial" pitchFamily="34" charset="0"/>
              </a:defRPr>
            </a:lvl7pPr>
            <a:lvl8pPr marL="3429000" indent="-228600" defTabSz="457200" fontAlgn="base">
              <a:spcBef>
                <a:spcPct val="20000"/>
              </a:spcBef>
              <a:spcAft>
                <a:spcPct val="0"/>
              </a:spcAft>
              <a:buFont typeface="Arial" pitchFamily="34" charset="0"/>
              <a:buChar char="•"/>
              <a:defRPr>
                <a:solidFill>
                  <a:schemeClr val="tx2"/>
                </a:solidFill>
                <a:latin typeface="Arial" pitchFamily="34" charset="0"/>
              </a:defRPr>
            </a:lvl8pPr>
            <a:lvl9pPr marL="3886200" indent="-228600" defTabSz="457200" fontAlgn="base">
              <a:spcBef>
                <a:spcPct val="20000"/>
              </a:spcBef>
              <a:spcAft>
                <a:spcPct val="0"/>
              </a:spcAft>
              <a:buFont typeface="Arial" pitchFamily="34" charset="0"/>
              <a:buChar char="•"/>
              <a:defRPr>
                <a:solidFill>
                  <a:schemeClr val="tx2"/>
                </a:solidFill>
                <a:latin typeface="Arial" pitchFamily="34" charset="0"/>
              </a:defRPr>
            </a:lvl9pPr>
          </a:lstStyle>
          <a:p>
            <a:pPr algn="ctr">
              <a:spcBef>
                <a:spcPct val="50000"/>
              </a:spcBef>
              <a:buClrTx/>
              <a:buSzTx/>
              <a:buFontTx/>
              <a:buNone/>
            </a:pPr>
            <a:r>
              <a:rPr lang="en-US" altLang="en-US" sz="2100" b="0">
                <a:solidFill>
                  <a:srgbClr val="000000"/>
                </a:solidFill>
                <a:latin typeface="Myriad Pro" pitchFamily="34" charset="0"/>
                <a:ea typeface="MS PGothic" pitchFamily="34" charset="-128"/>
                <a:cs typeface="Myriad Pro" pitchFamily="34" charset="0"/>
              </a:rPr>
              <a:t>Assembly</a:t>
            </a:r>
          </a:p>
        </p:txBody>
      </p:sp>
      <p:sp>
        <p:nvSpPr>
          <p:cNvPr id="22" name="Rounded Rectangle 21"/>
          <p:cNvSpPr/>
          <p:nvPr/>
        </p:nvSpPr>
        <p:spPr>
          <a:xfrm>
            <a:off x="5641975" y="4416425"/>
            <a:ext cx="1465263" cy="1379538"/>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lgn="ctr" defTabSz="457200" fontAlgn="auto">
              <a:spcBef>
                <a:spcPts val="0"/>
              </a:spcBef>
              <a:spcAft>
                <a:spcPts val="0"/>
              </a:spcAft>
              <a:defRPr/>
            </a:pPr>
            <a:endParaRPr lang="en-US" sz="1900" b="0">
              <a:solidFill>
                <a:prstClr val="black"/>
              </a:solidFill>
              <a:latin typeface="Myriad Pro"/>
              <a:cs typeface="Myriad Pro"/>
            </a:endParaRPr>
          </a:p>
        </p:txBody>
      </p:sp>
      <p:pic>
        <p:nvPicPr>
          <p:cNvPr id="23" name="Picture 8"/>
          <p:cNvPicPr>
            <a:picLocks noChangeAspect="1" noChangeArrowheads="1"/>
          </p:cNvPicPr>
          <p:nvPr/>
        </p:nvPicPr>
        <p:blipFill>
          <a:blip r:embed="rId7"/>
          <a:srcRect/>
          <a:stretch>
            <a:fillRect/>
          </a:stretch>
        </p:blipFill>
        <p:spPr bwMode="auto">
          <a:xfrm>
            <a:off x="5694363" y="4711700"/>
            <a:ext cx="1358900" cy="833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4" name="Picture 9"/>
          <p:cNvPicPr>
            <a:picLocks noChangeAspect="1" noChangeArrowheads="1"/>
          </p:cNvPicPr>
          <p:nvPr/>
        </p:nvPicPr>
        <p:blipFill>
          <a:blip r:embed="rId8"/>
          <a:srcRect/>
          <a:stretch>
            <a:fillRect/>
          </a:stretch>
        </p:blipFill>
        <p:spPr bwMode="auto">
          <a:xfrm>
            <a:off x="3843338" y="4741863"/>
            <a:ext cx="12382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2361" name="Text Box 15"/>
          <p:cNvSpPr txBox="1">
            <a:spLocks noChangeArrowheads="1"/>
          </p:cNvSpPr>
          <p:nvPr/>
        </p:nvSpPr>
        <p:spPr bwMode="auto">
          <a:xfrm>
            <a:off x="7502525" y="5795963"/>
            <a:ext cx="14478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lr>
                <a:schemeClr val="accent2"/>
              </a:buClr>
              <a:buSzPct val="125000"/>
              <a:buFont typeface="Arial" pitchFamily="34" charset="0"/>
              <a:buChar char="•"/>
              <a:defRPr b="1">
                <a:solidFill>
                  <a:schemeClr val="tx2"/>
                </a:solidFill>
                <a:latin typeface="Arial" pitchFamily="34" charset="0"/>
              </a:defRPr>
            </a:lvl1pPr>
            <a:lvl2pPr marL="742950" indent="-285750" defTabSz="457200">
              <a:spcBef>
                <a:spcPct val="20000"/>
              </a:spcBef>
              <a:buClr>
                <a:schemeClr val="accent2"/>
              </a:buClr>
              <a:buFont typeface="Arial" pitchFamily="34" charset="0"/>
              <a:buChar char="–"/>
              <a:defRPr>
                <a:solidFill>
                  <a:schemeClr val="tx2"/>
                </a:solidFill>
                <a:latin typeface="Arial" pitchFamily="34" charset="0"/>
              </a:defRPr>
            </a:lvl2pPr>
            <a:lvl3pPr marL="1143000" indent="-228600" defTabSz="457200">
              <a:spcBef>
                <a:spcPct val="20000"/>
              </a:spcBef>
              <a:buClr>
                <a:schemeClr val="accent2"/>
              </a:buClr>
              <a:buFont typeface="Arial" pitchFamily="34" charset="0"/>
              <a:buChar char="•"/>
              <a:defRPr>
                <a:solidFill>
                  <a:schemeClr val="tx2"/>
                </a:solidFill>
                <a:latin typeface="Arial" pitchFamily="34" charset="0"/>
              </a:defRPr>
            </a:lvl3pPr>
            <a:lvl4pPr marL="1600200" indent="-228600" defTabSz="457200">
              <a:spcBef>
                <a:spcPct val="20000"/>
              </a:spcBef>
              <a:buClr>
                <a:schemeClr val="accent2"/>
              </a:buClr>
              <a:buFont typeface="Lucida Grande"/>
              <a:buChar char="-"/>
              <a:defRPr>
                <a:solidFill>
                  <a:schemeClr val="tx2"/>
                </a:solidFill>
                <a:latin typeface="Arial" pitchFamily="34" charset="0"/>
              </a:defRPr>
            </a:lvl4pPr>
            <a:lvl5pPr marL="2057400" indent="-228600" defTabSz="457200">
              <a:spcBef>
                <a:spcPct val="20000"/>
              </a:spcBef>
              <a:buFont typeface="Arial" pitchFamily="34" charset="0"/>
              <a:buChar char="•"/>
              <a:defRPr>
                <a:solidFill>
                  <a:schemeClr val="tx2"/>
                </a:solidFill>
                <a:latin typeface="Arial" pitchFamily="34" charset="0"/>
              </a:defRPr>
            </a:lvl5pPr>
            <a:lvl6pPr marL="2514600" indent="-228600" defTabSz="457200" fontAlgn="base">
              <a:spcBef>
                <a:spcPct val="20000"/>
              </a:spcBef>
              <a:spcAft>
                <a:spcPct val="0"/>
              </a:spcAft>
              <a:buFont typeface="Arial" pitchFamily="34" charset="0"/>
              <a:buChar char="•"/>
              <a:defRPr>
                <a:solidFill>
                  <a:schemeClr val="tx2"/>
                </a:solidFill>
                <a:latin typeface="Arial" pitchFamily="34" charset="0"/>
              </a:defRPr>
            </a:lvl6pPr>
            <a:lvl7pPr marL="2971800" indent="-228600" defTabSz="457200" fontAlgn="base">
              <a:spcBef>
                <a:spcPct val="20000"/>
              </a:spcBef>
              <a:spcAft>
                <a:spcPct val="0"/>
              </a:spcAft>
              <a:buFont typeface="Arial" pitchFamily="34" charset="0"/>
              <a:buChar char="•"/>
              <a:defRPr>
                <a:solidFill>
                  <a:schemeClr val="tx2"/>
                </a:solidFill>
                <a:latin typeface="Arial" pitchFamily="34" charset="0"/>
              </a:defRPr>
            </a:lvl7pPr>
            <a:lvl8pPr marL="3429000" indent="-228600" defTabSz="457200" fontAlgn="base">
              <a:spcBef>
                <a:spcPct val="20000"/>
              </a:spcBef>
              <a:spcAft>
                <a:spcPct val="0"/>
              </a:spcAft>
              <a:buFont typeface="Arial" pitchFamily="34" charset="0"/>
              <a:buChar char="•"/>
              <a:defRPr>
                <a:solidFill>
                  <a:schemeClr val="tx2"/>
                </a:solidFill>
                <a:latin typeface="Arial" pitchFamily="34" charset="0"/>
              </a:defRPr>
            </a:lvl8pPr>
            <a:lvl9pPr marL="3886200" indent="-228600" defTabSz="457200" fontAlgn="base">
              <a:spcBef>
                <a:spcPct val="20000"/>
              </a:spcBef>
              <a:spcAft>
                <a:spcPct val="0"/>
              </a:spcAft>
              <a:buFont typeface="Arial" pitchFamily="34" charset="0"/>
              <a:buChar char="•"/>
              <a:defRPr>
                <a:solidFill>
                  <a:schemeClr val="tx2"/>
                </a:solidFill>
                <a:latin typeface="Arial" pitchFamily="34" charset="0"/>
              </a:defRPr>
            </a:lvl9pPr>
          </a:lstStyle>
          <a:p>
            <a:pPr algn="ctr">
              <a:spcBef>
                <a:spcPct val="50000"/>
              </a:spcBef>
              <a:buClrTx/>
              <a:buSzTx/>
              <a:buFontTx/>
              <a:buNone/>
            </a:pPr>
            <a:r>
              <a:rPr lang="en-US" altLang="en-US" sz="2100" b="0">
                <a:solidFill>
                  <a:srgbClr val="000000"/>
                </a:solidFill>
                <a:latin typeface="Myriad Pro" pitchFamily="34" charset="0"/>
                <a:ea typeface="MS PGothic" pitchFamily="34" charset="-128"/>
                <a:cs typeface="Myriad Pro" pitchFamily="34" charset="0"/>
              </a:rPr>
              <a:t>Data QC</a:t>
            </a:r>
          </a:p>
        </p:txBody>
      </p:sp>
      <p:sp>
        <p:nvSpPr>
          <p:cNvPr id="26" name="Rounded Rectangle 25"/>
          <p:cNvSpPr/>
          <p:nvPr/>
        </p:nvSpPr>
        <p:spPr>
          <a:xfrm>
            <a:off x="7485063" y="4416425"/>
            <a:ext cx="1465262" cy="1379538"/>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lgn="ctr" defTabSz="457200" fontAlgn="auto">
              <a:spcBef>
                <a:spcPts val="0"/>
              </a:spcBef>
              <a:spcAft>
                <a:spcPts val="0"/>
              </a:spcAft>
              <a:defRPr/>
            </a:pPr>
            <a:endParaRPr lang="en-US" sz="1900" b="0">
              <a:solidFill>
                <a:prstClr val="black"/>
              </a:solidFill>
              <a:latin typeface="Myriad Pro"/>
              <a:cs typeface="Myriad Pro"/>
            </a:endParaRPr>
          </a:p>
        </p:txBody>
      </p:sp>
      <p:pic>
        <p:nvPicPr>
          <p:cNvPr id="27" name="Picture 5"/>
          <p:cNvPicPr>
            <a:picLocks noChangeAspect="1" noChangeArrowheads="1"/>
          </p:cNvPicPr>
          <p:nvPr/>
        </p:nvPicPr>
        <p:blipFill>
          <a:blip r:embed="rId9"/>
          <a:srcRect/>
          <a:stretch>
            <a:fillRect/>
          </a:stretch>
        </p:blipFill>
        <p:spPr bwMode="auto">
          <a:xfrm>
            <a:off x="5873750" y="2346325"/>
            <a:ext cx="688975" cy="63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8" name="Isosceles Triangle 27"/>
          <p:cNvSpPr>
            <a:spLocks noChangeArrowheads="1"/>
          </p:cNvSpPr>
          <p:nvPr/>
        </p:nvSpPr>
        <p:spPr bwMode="auto">
          <a:xfrm rot="5400000">
            <a:off x="1543051" y="2349500"/>
            <a:ext cx="373062" cy="185737"/>
          </a:xfrm>
          <a:prstGeom prst="triangle">
            <a:avLst>
              <a:gd name="adj" fmla="val 50000"/>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defTabSz="457200" fontAlgn="auto">
              <a:spcBef>
                <a:spcPts val="0"/>
              </a:spcBef>
              <a:spcAft>
                <a:spcPts val="0"/>
              </a:spcAft>
              <a:defRPr/>
            </a:pPr>
            <a:endParaRPr lang="en-US" sz="1900" b="0">
              <a:solidFill>
                <a:prstClr val="white"/>
              </a:solidFill>
              <a:latin typeface="Myriad Pro"/>
              <a:cs typeface="Myriad Pro"/>
            </a:endParaRPr>
          </a:p>
        </p:txBody>
      </p:sp>
      <p:sp>
        <p:nvSpPr>
          <p:cNvPr id="29" name="Isosceles Triangle 28"/>
          <p:cNvSpPr>
            <a:spLocks noChangeArrowheads="1"/>
          </p:cNvSpPr>
          <p:nvPr/>
        </p:nvSpPr>
        <p:spPr bwMode="auto">
          <a:xfrm rot="16200000">
            <a:off x="7150100" y="4979988"/>
            <a:ext cx="373063" cy="185737"/>
          </a:xfrm>
          <a:prstGeom prst="triangle">
            <a:avLst>
              <a:gd name="adj" fmla="val 50000"/>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defTabSz="457200" fontAlgn="auto">
              <a:spcBef>
                <a:spcPts val="0"/>
              </a:spcBef>
              <a:spcAft>
                <a:spcPts val="0"/>
              </a:spcAft>
              <a:defRPr/>
            </a:pPr>
            <a:endParaRPr lang="en-US" sz="1900" b="0">
              <a:solidFill>
                <a:prstClr val="white"/>
              </a:solidFill>
              <a:latin typeface="Myriad Pro"/>
              <a:cs typeface="Myriad Pro"/>
            </a:endParaRPr>
          </a:p>
        </p:txBody>
      </p:sp>
      <p:sp>
        <p:nvSpPr>
          <p:cNvPr id="30" name="Isosceles Triangle 29"/>
          <p:cNvSpPr>
            <a:spLocks noChangeArrowheads="1"/>
          </p:cNvSpPr>
          <p:nvPr/>
        </p:nvSpPr>
        <p:spPr bwMode="auto">
          <a:xfrm rot="16200000">
            <a:off x="5307012" y="4979988"/>
            <a:ext cx="373063" cy="185738"/>
          </a:xfrm>
          <a:prstGeom prst="triangle">
            <a:avLst>
              <a:gd name="adj" fmla="val 50000"/>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defTabSz="457200" fontAlgn="auto">
              <a:spcBef>
                <a:spcPts val="0"/>
              </a:spcBef>
              <a:spcAft>
                <a:spcPts val="0"/>
              </a:spcAft>
              <a:defRPr/>
            </a:pPr>
            <a:endParaRPr lang="en-US" sz="1900" b="0">
              <a:solidFill>
                <a:prstClr val="white"/>
              </a:solidFill>
              <a:latin typeface="Myriad Pro"/>
              <a:cs typeface="Myriad Pro"/>
            </a:endParaRPr>
          </a:p>
        </p:txBody>
      </p:sp>
      <p:sp>
        <p:nvSpPr>
          <p:cNvPr id="31" name="Rectangle 30"/>
          <p:cNvSpPr/>
          <p:nvPr/>
        </p:nvSpPr>
        <p:spPr>
          <a:xfrm>
            <a:off x="7375525" y="4441825"/>
            <a:ext cx="717550" cy="5334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900" b="0">
              <a:solidFill>
                <a:prstClr val="white"/>
              </a:solidFill>
              <a:latin typeface="Myriad Pro"/>
              <a:cs typeface="Myriad Pro"/>
            </a:endParaRPr>
          </a:p>
        </p:txBody>
      </p:sp>
      <p:grpSp>
        <p:nvGrpSpPr>
          <p:cNvPr id="142368" name="Group 31"/>
          <p:cNvGrpSpPr>
            <a:grpSpLocks/>
          </p:cNvGrpSpPr>
          <p:nvPr/>
        </p:nvGrpSpPr>
        <p:grpSpPr bwMode="auto">
          <a:xfrm>
            <a:off x="7545388" y="4659313"/>
            <a:ext cx="1379537" cy="973137"/>
            <a:chOff x="7492829" y="5272688"/>
            <a:chExt cx="1379653" cy="972206"/>
          </a:xfrm>
        </p:grpSpPr>
        <p:pic>
          <p:nvPicPr>
            <p:cNvPr id="142380" name="Picture 32" descr="WGA-4G_454_20k.megan.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492829" y="5316481"/>
              <a:ext cx="1379653" cy="92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p:cNvSpPr/>
            <p:nvPr/>
          </p:nvSpPr>
          <p:spPr>
            <a:xfrm>
              <a:off x="7497591" y="5272688"/>
              <a:ext cx="314351" cy="2537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900" b="0">
                <a:solidFill>
                  <a:prstClr val="white"/>
                </a:solidFill>
                <a:latin typeface="Myriad Pro"/>
                <a:cs typeface="Myriad Pro"/>
              </a:endParaRPr>
            </a:p>
          </p:txBody>
        </p:sp>
      </p:grpSp>
      <p:pic>
        <p:nvPicPr>
          <p:cNvPr id="142369" name="Picture 34" descr="1.tiff"/>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857625" y="5248275"/>
            <a:ext cx="12874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5"/>
          <p:cNvPicPr>
            <a:picLocks/>
          </p:cNvPicPr>
          <p:nvPr/>
        </p:nvPicPr>
        <p:blipFill rotWithShape="1">
          <a:blip r:embed="rId12"/>
          <a:srcRect/>
          <a:stretch/>
        </p:blipFill>
        <p:spPr bwMode="auto">
          <a:xfrm>
            <a:off x="7620000" y="1955800"/>
            <a:ext cx="1260475" cy="1009650"/>
          </a:xfrm>
          <a:prstGeom prst="rect">
            <a:avLst/>
          </a:prstGeom>
          <a:noFill/>
          <a:ln>
            <a:noFill/>
          </a:ln>
          <a:effectLst/>
        </p:spPr>
        <p:style>
          <a:lnRef idx="2">
            <a:schemeClr val="accent1"/>
          </a:lnRef>
          <a:fillRef idx="1">
            <a:schemeClr val="lt1"/>
          </a:fillRef>
          <a:effectRef idx="0">
            <a:schemeClr val="accent1"/>
          </a:effectRef>
          <a:fontRef idx="minor">
            <a:schemeClr val="dk1"/>
          </a:fontRef>
        </p:style>
      </p:pic>
      <p:sp>
        <p:nvSpPr>
          <p:cNvPr id="37" name="Title 1"/>
          <p:cNvSpPr txBox="1">
            <a:spLocks/>
          </p:cNvSpPr>
          <p:nvPr/>
        </p:nvSpPr>
        <p:spPr bwMode="auto">
          <a:xfrm>
            <a:off x="-774700" y="114300"/>
            <a:ext cx="9144000" cy="7286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algn="l" defTabSz="912813" rtl="0" eaLnBrk="0" fontAlgn="base" hangingPunct="0">
              <a:spcBef>
                <a:spcPct val="20000"/>
              </a:spcBef>
              <a:spcAft>
                <a:spcPct val="0"/>
              </a:spcAft>
              <a:buFont typeface="Arial" charset="0"/>
              <a:buChar char="•"/>
              <a:defRPr sz="3200" b="1" kern="1200">
                <a:solidFill>
                  <a:schemeClr val="tx1"/>
                </a:solidFill>
                <a:latin typeface="+mn-lt"/>
                <a:ea typeface="+mn-ea"/>
                <a:cs typeface="+mn-cs"/>
              </a:defRPr>
            </a:lvl1pPr>
            <a:lvl2pPr marL="741363" indent="-284163" algn="l" defTabSz="912813" rtl="0" eaLnBrk="0" fontAlgn="base" hangingPunct="0">
              <a:spcBef>
                <a:spcPct val="20000"/>
              </a:spcBef>
              <a:spcAft>
                <a:spcPct val="0"/>
              </a:spcAft>
              <a:buFont typeface="Arial" charset="0"/>
              <a:buChar char="–"/>
              <a:defRPr sz="2800" kern="1200">
                <a:solidFill>
                  <a:schemeClr val="tx1"/>
                </a:solidFill>
                <a:latin typeface="+mn-lt"/>
                <a:ea typeface="Arial" charset="0"/>
                <a:cs typeface="+mn-cs"/>
              </a:defRPr>
            </a:lvl2pPr>
            <a:lvl3pPr marL="1141413" indent="-227013" algn="l" defTabSz="912813" rtl="0" eaLnBrk="0" fontAlgn="base" hangingPunct="0">
              <a:spcBef>
                <a:spcPct val="20000"/>
              </a:spcBef>
              <a:spcAft>
                <a:spcPct val="0"/>
              </a:spcAft>
              <a:buFont typeface="Arial" charset="0"/>
              <a:buChar char="•"/>
              <a:defRPr sz="2400" kern="1200">
                <a:solidFill>
                  <a:schemeClr val="tx1"/>
                </a:solidFill>
                <a:latin typeface="+mn-lt"/>
                <a:ea typeface="Arial" charset="0"/>
                <a:cs typeface="+mn-cs"/>
              </a:defRPr>
            </a:lvl3pPr>
            <a:lvl4pPr marL="1598613" indent="-227013" algn="l" defTabSz="912813" rtl="0" eaLnBrk="0" fontAlgn="base" hangingPunct="0">
              <a:spcBef>
                <a:spcPct val="20000"/>
              </a:spcBef>
              <a:spcAft>
                <a:spcPct val="0"/>
              </a:spcAft>
              <a:buFont typeface="Arial" charset="0"/>
              <a:buChar char="–"/>
              <a:defRPr sz="2000" kern="1200">
                <a:solidFill>
                  <a:schemeClr val="tx1"/>
                </a:solidFill>
                <a:latin typeface="+mn-lt"/>
                <a:ea typeface="Arial" charset="0"/>
                <a:cs typeface="+mn-cs"/>
              </a:defRPr>
            </a:lvl4pPr>
            <a:lvl5pPr marL="2055813" indent="-227013" algn="l" defTabSz="912813" rtl="0" eaLnBrk="0" fontAlgn="base" hangingPunct="0">
              <a:spcBef>
                <a:spcPct val="20000"/>
              </a:spcBef>
              <a:spcAft>
                <a:spcPct val="0"/>
              </a:spcAft>
              <a:buFont typeface="Arial" charset="0"/>
              <a:buChar char="»"/>
              <a:defRPr sz="2000" kern="1200">
                <a:solidFill>
                  <a:schemeClr val="tx1"/>
                </a:solidFill>
                <a:latin typeface="+mn-lt"/>
                <a:ea typeface="Arial" charset="0"/>
                <a:cs typeface="+mn-cs"/>
              </a:defRPr>
            </a:lvl5pPr>
            <a:lvl6pPr marL="2513915" indent="-228538" algn="l" defTabSz="91415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990" indent="-228538" algn="l" defTabSz="91415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66" indent="-228538" algn="l" defTabSz="91415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41" indent="-228538" algn="l" defTabSz="91415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charset="0"/>
              <a:buNone/>
              <a:defRPr/>
            </a:pPr>
            <a:r>
              <a:rPr lang="en-US" dirty="0" smtClean="0">
                <a:solidFill>
                  <a:srgbClr val="FFFFFF"/>
                </a:solidFill>
                <a:effectLst>
                  <a:outerShdw blurRad="50800" dist="38100" dir="2700000" algn="tl" rotWithShape="0">
                    <a:srgbClr val="000000">
                      <a:alpha val="43000"/>
                    </a:srgbClr>
                  </a:outerShdw>
                </a:effectLst>
                <a:latin typeface="Myriad Pro"/>
                <a:ea typeface="ＭＳ Ｐゴシック" charset="0"/>
                <a:cs typeface="Myriad Pro"/>
              </a:rPr>
              <a:t>Yet we also can capture </a:t>
            </a:r>
            <a:r>
              <a:rPr lang="en-US" dirty="0" err="1" smtClean="0">
                <a:solidFill>
                  <a:srgbClr val="FFFFFF"/>
                </a:solidFill>
                <a:effectLst>
                  <a:outerShdw blurRad="50800" dist="38100" dir="2700000" algn="tl" rotWithShape="0">
                    <a:srgbClr val="000000">
                      <a:alpha val="43000"/>
                    </a:srgbClr>
                  </a:outerShdw>
                </a:effectLst>
                <a:latin typeface="Myriad Pro"/>
                <a:ea typeface="ＭＳ Ｐゴシック" charset="0"/>
                <a:cs typeface="Myriad Pro"/>
              </a:rPr>
              <a:t>unculturables</a:t>
            </a:r>
            <a:endParaRPr lang="en-US" dirty="0" smtClean="0">
              <a:solidFill>
                <a:srgbClr val="FFFFFF"/>
              </a:solidFill>
              <a:effectLst>
                <a:outerShdw blurRad="50800" dist="38100" dir="2700000" algn="tl" rotWithShape="0">
                  <a:srgbClr val="000000">
                    <a:alpha val="43000"/>
                  </a:srgbClr>
                </a:outerShdw>
              </a:effectLst>
              <a:latin typeface="Myriad Pro"/>
              <a:ea typeface="ＭＳ Ｐゴシック" charset="0"/>
              <a:cs typeface="Myriad Pro"/>
            </a:endParaRPr>
          </a:p>
        </p:txBody>
      </p:sp>
      <p:sp>
        <p:nvSpPr>
          <p:cNvPr id="142372" name="Text Box 15"/>
          <p:cNvSpPr txBox="1">
            <a:spLocks noChangeArrowheads="1"/>
          </p:cNvSpPr>
          <p:nvPr/>
        </p:nvSpPr>
        <p:spPr bwMode="auto">
          <a:xfrm>
            <a:off x="3635375" y="3125788"/>
            <a:ext cx="174307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lr>
                <a:schemeClr val="accent2"/>
              </a:buClr>
              <a:buSzPct val="125000"/>
              <a:buFont typeface="Arial" pitchFamily="34" charset="0"/>
              <a:buChar char="•"/>
              <a:defRPr b="1">
                <a:solidFill>
                  <a:schemeClr val="tx2"/>
                </a:solidFill>
                <a:latin typeface="Arial" pitchFamily="34" charset="0"/>
              </a:defRPr>
            </a:lvl1pPr>
            <a:lvl2pPr marL="742950" indent="-285750" defTabSz="457200">
              <a:spcBef>
                <a:spcPct val="20000"/>
              </a:spcBef>
              <a:buClr>
                <a:schemeClr val="accent2"/>
              </a:buClr>
              <a:buFont typeface="Arial" pitchFamily="34" charset="0"/>
              <a:buChar char="–"/>
              <a:defRPr>
                <a:solidFill>
                  <a:schemeClr val="tx2"/>
                </a:solidFill>
                <a:latin typeface="Arial" pitchFamily="34" charset="0"/>
              </a:defRPr>
            </a:lvl2pPr>
            <a:lvl3pPr marL="1143000" indent="-228600" defTabSz="457200">
              <a:spcBef>
                <a:spcPct val="20000"/>
              </a:spcBef>
              <a:buClr>
                <a:schemeClr val="accent2"/>
              </a:buClr>
              <a:buFont typeface="Arial" pitchFamily="34" charset="0"/>
              <a:buChar char="•"/>
              <a:defRPr>
                <a:solidFill>
                  <a:schemeClr val="tx2"/>
                </a:solidFill>
                <a:latin typeface="Arial" pitchFamily="34" charset="0"/>
              </a:defRPr>
            </a:lvl3pPr>
            <a:lvl4pPr marL="1600200" indent="-228600" defTabSz="457200">
              <a:spcBef>
                <a:spcPct val="20000"/>
              </a:spcBef>
              <a:buClr>
                <a:schemeClr val="accent2"/>
              </a:buClr>
              <a:buFont typeface="Lucida Grande"/>
              <a:buChar char="-"/>
              <a:defRPr>
                <a:solidFill>
                  <a:schemeClr val="tx2"/>
                </a:solidFill>
                <a:latin typeface="Arial" pitchFamily="34" charset="0"/>
              </a:defRPr>
            </a:lvl4pPr>
            <a:lvl5pPr marL="2057400" indent="-228600" defTabSz="457200">
              <a:spcBef>
                <a:spcPct val="20000"/>
              </a:spcBef>
              <a:buFont typeface="Arial" pitchFamily="34" charset="0"/>
              <a:buChar char="•"/>
              <a:defRPr>
                <a:solidFill>
                  <a:schemeClr val="tx2"/>
                </a:solidFill>
                <a:latin typeface="Arial" pitchFamily="34" charset="0"/>
              </a:defRPr>
            </a:lvl5pPr>
            <a:lvl6pPr marL="2514600" indent="-228600" defTabSz="457200" fontAlgn="base">
              <a:spcBef>
                <a:spcPct val="20000"/>
              </a:spcBef>
              <a:spcAft>
                <a:spcPct val="0"/>
              </a:spcAft>
              <a:buFont typeface="Arial" pitchFamily="34" charset="0"/>
              <a:buChar char="•"/>
              <a:defRPr>
                <a:solidFill>
                  <a:schemeClr val="tx2"/>
                </a:solidFill>
                <a:latin typeface="Arial" pitchFamily="34" charset="0"/>
              </a:defRPr>
            </a:lvl6pPr>
            <a:lvl7pPr marL="2971800" indent="-228600" defTabSz="457200" fontAlgn="base">
              <a:spcBef>
                <a:spcPct val="20000"/>
              </a:spcBef>
              <a:spcAft>
                <a:spcPct val="0"/>
              </a:spcAft>
              <a:buFont typeface="Arial" pitchFamily="34" charset="0"/>
              <a:buChar char="•"/>
              <a:defRPr>
                <a:solidFill>
                  <a:schemeClr val="tx2"/>
                </a:solidFill>
                <a:latin typeface="Arial" pitchFamily="34" charset="0"/>
              </a:defRPr>
            </a:lvl7pPr>
            <a:lvl8pPr marL="3429000" indent="-228600" defTabSz="457200" fontAlgn="base">
              <a:spcBef>
                <a:spcPct val="20000"/>
              </a:spcBef>
              <a:spcAft>
                <a:spcPct val="0"/>
              </a:spcAft>
              <a:buFont typeface="Arial" pitchFamily="34" charset="0"/>
              <a:buChar char="•"/>
              <a:defRPr>
                <a:solidFill>
                  <a:schemeClr val="tx2"/>
                </a:solidFill>
                <a:latin typeface="Arial" pitchFamily="34" charset="0"/>
              </a:defRPr>
            </a:lvl8pPr>
            <a:lvl9pPr marL="3886200" indent="-228600" defTabSz="457200" fontAlgn="base">
              <a:spcBef>
                <a:spcPct val="20000"/>
              </a:spcBef>
              <a:spcAft>
                <a:spcPct val="0"/>
              </a:spcAft>
              <a:buFont typeface="Arial" pitchFamily="34" charset="0"/>
              <a:buChar char="•"/>
              <a:defRPr>
                <a:solidFill>
                  <a:schemeClr val="tx2"/>
                </a:solidFill>
                <a:latin typeface="Arial" pitchFamily="34" charset="0"/>
              </a:defRPr>
            </a:lvl9pPr>
          </a:lstStyle>
          <a:p>
            <a:pPr algn="ctr">
              <a:spcBef>
                <a:spcPct val="50000"/>
              </a:spcBef>
              <a:buClrTx/>
              <a:buSzTx/>
              <a:buFontTx/>
              <a:buNone/>
            </a:pPr>
            <a:r>
              <a:rPr lang="en-US" altLang="en-US" sz="2100" b="0">
                <a:solidFill>
                  <a:srgbClr val="000000"/>
                </a:solidFill>
                <a:latin typeface="Myriad Pro" pitchFamily="34" charset="0"/>
                <a:ea typeface="MS PGothic" pitchFamily="34" charset="-128"/>
                <a:cs typeface="Myriad Pro" pitchFamily="34" charset="0"/>
              </a:rPr>
              <a:t>Genome amplification</a:t>
            </a:r>
          </a:p>
        </p:txBody>
      </p:sp>
      <p:sp>
        <p:nvSpPr>
          <p:cNvPr id="39" name="Rounded Rectangle 38"/>
          <p:cNvSpPr/>
          <p:nvPr/>
        </p:nvSpPr>
        <p:spPr bwMode="auto">
          <a:xfrm>
            <a:off x="1152525" y="4138613"/>
            <a:ext cx="1944688" cy="1865312"/>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algn="ctr" defTabSz="457200" fontAlgn="auto">
              <a:spcBef>
                <a:spcPts val="0"/>
              </a:spcBef>
              <a:spcAft>
                <a:spcPts val="0"/>
              </a:spcAft>
              <a:defRPr/>
            </a:pPr>
            <a:endParaRPr lang="en-US" sz="1800" b="0">
              <a:solidFill>
                <a:prstClr val="black"/>
              </a:solidFill>
              <a:latin typeface="Calibri"/>
            </a:endParaRPr>
          </a:p>
        </p:txBody>
      </p:sp>
      <p:pic>
        <p:nvPicPr>
          <p:cNvPr id="142374" name="Picture 39" descr="draft.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279525" y="4233863"/>
            <a:ext cx="1655763"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Isosceles Triangle 40"/>
          <p:cNvSpPr>
            <a:spLocks noChangeArrowheads="1"/>
          </p:cNvSpPr>
          <p:nvPr/>
        </p:nvSpPr>
        <p:spPr bwMode="auto">
          <a:xfrm rot="16200000">
            <a:off x="3327400" y="4979988"/>
            <a:ext cx="373063" cy="185737"/>
          </a:xfrm>
          <a:prstGeom prst="triangle">
            <a:avLst>
              <a:gd name="adj" fmla="val 50000"/>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defTabSz="457200" fontAlgn="auto">
              <a:spcBef>
                <a:spcPts val="0"/>
              </a:spcBef>
              <a:spcAft>
                <a:spcPts val="0"/>
              </a:spcAft>
              <a:defRPr/>
            </a:pPr>
            <a:endParaRPr lang="en-US" sz="1900" b="0">
              <a:solidFill>
                <a:prstClr val="white"/>
              </a:solidFill>
              <a:latin typeface="Myriad Pro"/>
              <a:cs typeface="Myriad Pro"/>
            </a:endParaRPr>
          </a:p>
        </p:txBody>
      </p:sp>
      <p:sp>
        <p:nvSpPr>
          <p:cNvPr id="142376" name="Rectangle 92"/>
          <p:cNvSpPr>
            <a:spLocks noChangeArrowheads="1"/>
          </p:cNvSpPr>
          <p:nvPr/>
        </p:nvSpPr>
        <p:spPr bwMode="auto">
          <a:xfrm>
            <a:off x="1193800" y="6024563"/>
            <a:ext cx="1876425"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eaLnBrk="1" hangingPunct="1">
              <a:lnSpc>
                <a:spcPct val="100000"/>
              </a:lnSpc>
              <a:buClrTx/>
              <a:buFontTx/>
              <a:buNone/>
            </a:pPr>
            <a:r>
              <a:rPr lang="en-US" altLang="en-US" sz="2100" b="0">
                <a:solidFill>
                  <a:srgbClr val="000000"/>
                </a:solidFill>
                <a:latin typeface="Myriad Pro" pitchFamily="34" charset="0"/>
                <a:ea typeface="Myriad Pro" pitchFamily="34" charset="0"/>
                <a:cs typeface="Myriad Pro" pitchFamily="34" charset="0"/>
              </a:rPr>
              <a:t>Draft Genome</a:t>
            </a:r>
          </a:p>
        </p:txBody>
      </p:sp>
      <p:sp>
        <p:nvSpPr>
          <p:cNvPr id="142377" name="Rectangle 42"/>
          <p:cNvSpPr>
            <a:spLocks noChangeArrowheads="1"/>
          </p:cNvSpPr>
          <p:nvPr/>
        </p:nvSpPr>
        <p:spPr bwMode="auto">
          <a:xfrm>
            <a:off x="1939925" y="860425"/>
            <a:ext cx="5334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nSpc>
                <a:spcPct val="100000"/>
              </a:lnSpc>
              <a:buClrTx/>
              <a:buFont typeface="Wingdings" pitchFamily="2" charset="2"/>
              <a:buNone/>
            </a:pPr>
            <a:r>
              <a:rPr lang="en-US" altLang="en-US">
                <a:solidFill>
                  <a:srgbClr val="2E3B51"/>
                </a:solidFill>
                <a:latin typeface="Myriad Pro" pitchFamily="34" charset="0"/>
                <a:ea typeface="MS PGothic" pitchFamily="34" charset="-128"/>
                <a:cs typeface="Myriad Pro" pitchFamily="34" charset="0"/>
              </a:rPr>
              <a:t>Single Cell Genomics Pipeline</a:t>
            </a:r>
          </a:p>
        </p:txBody>
      </p:sp>
      <p:sp>
        <p:nvSpPr>
          <p:cNvPr id="45" name="Rectangle 44"/>
          <p:cNvSpPr>
            <a:spLocks noChangeArrowheads="1"/>
          </p:cNvSpPr>
          <p:nvPr/>
        </p:nvSpPr>
        <p:spPr bwMode="auto">
          <a:xfrm>
            <a:off x="0" y="5748338"/>
            <a:ext cx="1963738" cy="10175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lnSpc>
                <a:spcPct val="100000"/>
              </a:lnSpc>
              <a:buFont typeface="Wingdings" pitchFamily="2" charset="2"/>
              <a:buNone/>
            </a:pPr>
            <a:r>
              <a:rPr lang="en-US" altLang="en-US" sz="2400"/>
              <a:t>Tanja</a:t>
            </a:r>
            <a:br>
              <a:rPr lang="en-US" altLang="en-US" sz="2400"/>
            </a:br>
            <a:r>
              <a:rPr lang="en-US" altLang="en-US" sz="2400"/>
              <a:t>Woyke</a:t>
            </a:r>
          </a:p>
        </p:txBody>
      </p:sp>
      <p:pic>
        <p:nvPicPr>
          <p:cNvPr id="2050" name="Picture 2" descr="Image result for tanja woyk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488" y="5848350"/>
            <a:ext cx="6223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4" descr="JGI_indicia_RGB"/>
          <p:cNvPicPr>
            <a:picLocks noChangeAspect="1" noChangeArrowheads="1"/>
          </p:cNvPicPr>
          <p:nvPr/>
        </p:nvPicPr>
        <p:blipFill>
          <a:blip r:embed="rId3">
            <a:extLst>
              <a:ext uri="{28A0092B-C50C-407E-A947-70E740481C1C}">
                <a14:useLocalDpi xmlns:a14="http://schemas.microsoft.com/office/drawing/2010/main" val="0"/>
              </a:ext>
            </a:extLst>
          </a:blip>
          <a:srcRect l="-1515" t="-14191" r="36504" b="20757"/>
          <a:stretch>
            <a:fillRect/>
          </a:stretch>
        </p:blipFill>
        <p:spPr bwMode="auto">
          <a:xfrm>
            <a:off x="3648075" y="933450"/>
            <a:ext cx="15811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3" name="Picture 2" descr="JGI_icon_RG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0125" y="2300288"/>
            <a:ext cx="1428750" cy="252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fontAlgn="auto">
              <a:spcAft>
                <a:spcPts val="0"/>
              </a:spcAft>
              <a:defRPr/>
            </a:pPr>
            <a:r>
              <a:rPr lang="en-US" dirty="0" smtClean="0"/>
              <a:t>Capabilities</a:t>
            </a:r>
            <a:endParaRPr lang="en-US" dirty="0"/>
          </a:p>
        </p:txBody>
      </p:sp>
      <p:grpSp>
        <p:nvGrpSpPr>
          <p:cNvPr id="143365" name="Group 8"/>
          <p:cNvGrpSpPr>
            <a:grpSpLocks/>
          </p:cNvGrpSpPr>
          <p:nvPr/>
        </p:nvGrpSpPr>
        <p:grpSpPr bwMode="auto">
          <a:xfrm>
            <a:off x="885825" y="1498600"/>
            <a:ext cx="3170238" cy="1089025"/>
            <a:chOff x="846307" y="1663430"/>
            <a:chExt cx="3123601" cy="979549"/>
          </a:xfrm>
        </p:grpSpPr>
        <p:sp>
          <p:nvSpPr>
            <p:cNvPr id="6" name="Rounded Rectangle 5"/>
            <p:cNvSpPr/>
            <p:nvPr/>
          </p:nvSpPr>
          <p:spPr>
            <a:xfrm>
              <a:off x="846307" y="1663430"/>
              <a:ext cx="1906695" cy="701106"/>
            </a:xfrm>
            <a:prstGeom prst="roundRect">
              <a:avLst/>
            </a:prstGeom>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0" hangingPunct="0">
                <a:lnSpc>
                  <a:spcPct val="120000"/>
                </a:lnSpc>
                <a:spcBef>
                  <a:spcPct val="50000"/>
                </a:spcBef>
                <a:buClr>
                  <a:srgbClr val="063DE8"/>
                </a:buClr>
                <a:buFont typeface="Wingdings" pitchFamily="2" charset="2"/>
                <a:buNone/>
                <a:defRPr/>
              </a:pPr>
              <a:r>
                <a:rPr lang="en-US" sz="1800" dirty="0"/>
                <a:t>Sequencing Technologies</a:t>
              </a:r>
              <a:endParaRPr lang="en-US" sz="1800" dirty="0"/>
            </a:p>
          </p:txBody>
        </p:sp>
        <p:cxnSp>
          <p:nvCxnSpPr>
            <p:cNvPr id="8" name="Straight Connector 7"/>
            <p:cNvCxnSpPr>
              <a:endCxn id="6" idx="3"/>
            </p:cNvCxnSpPr>
            <p:nvPr/>
          </p:nvCxnSpPr>
          <p:spPr>
            <a:xfrm flipH="1" flipV="1">
              <a:off x="2753002" y="2013269"/>
              <a:ext cx="1216906" cy="62971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grpSp>
      <p:grpSp>
        <p:nvGrpSpPr>
          <p:cNvPr id="143366" name="Group 12"/>
          <p:cNvGrpSpPr>
            <a:grpSpLocks/>
          </p:cNvGrpSpPr>
          <p:nvPr/>
        </p:nvGrpSpPr>
        <p:grpSpPr bwMode="auto">
          <a:xfrm>
            <a:off x="1203325" y="2574925"/>
            <a:ext cx="2911475" cy="700088"/>
            <a:chOff x="1202987" y="2574587"/>
            <a:chExt cx="2911813" cy="700392"/>
          </a:xfrm>
        </p:grpSpPr>
        <p:sp>
          <p:nvSpPr>
            <p:cNvPr id="10" name="Rounded Rectangle 9"/>
            <p:cNvSpPr/>
            <p:nvPr/>
          </p:nvSpPr>
          <p:spPr>
            <a:xfrm>
              <a:off x="1202987" y="2574587"/>
              <a:ext cx="1906809" cy="700392"/>
            </a:xfrm>
            <a:prstGeom prst="roundRect">
              <a:avLst/>
            </a:prstGeom>
            <a:solidFill>
              <a:srgbClr val="CC9900"/>
            </a:solidFill>
            <a:ln>
              <a:solidFill>
                <a:srgbClr val="CC990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0" hangingPunct="0">
                <a:lnSpc>
                  <a:spcPct val="120000"/>
                </a:lnSpc>
                <a:spcBef>
                  <a:spcPct val="50000"/>
                </a:spcBef>
                <a:buClr>
                  <a:srgbClr val="063DE8"/>
                </a:buClr>
                <a:buFont typeface="Wingdings" pitchFamily="2" charset="2"/>
                <a:buNone/>
                <a:defRPr/>
              </a:pPr>
              <a:r>
                <a:rPr lang="en-US" sz="1800" dirty="0"/>
                <a:t>Diversity Surveys</a:t>
              </a:r>
              <a:endParaRPr lang="en-US" sz="1800" dirty="0"/>
            </a:p>
          </p:txBody>
        </p:sp>
        <p:cxnSp>
          <p:nvCxnSpPr>
            <p:cNvPr id="15" name="Straight Connector 14"/>
            <p:cNvCxnSpPr>
              <a:endCxn id="10" idx="3"/>
            </p:cNvCxnSpPr>
            <p:nvPr/>
          </p:nvCxnSpPr>
          <p:spPr>
            <a:xfrm flipH="1" flipV="1">
              <a:off x="3109796" y="2925577"/>
              <a:ext cx="1005004" cy="60351"/>
            </a:xfrm>
            <a:prstGeom prst="line">
              <a:avLst/>
            </a:prstGeom>
            <a:ln>
              <a:solidFill>
                <a:srgbClr val="CC9900"/>
              </a:solidFill>
            </a:ln>
          </p:spPr>
          <p:style>
            <a:lnRef idx="2">
              <a:schemeClr val="accent1"/>
            </a:lnRef>
            <a:fillRef idx="0">
              <a:schemeClr val="accent1"/>
            </a:fillRef>
            <a:effectRef idx="1">
              <a:schemeClr val="accent1"/>
            </a:effectRef>
            <a:fontRef idx="minor">
              <a:schemeClr val="tx1"/>
            </a:fontRef>
          </p:style>
        </p:cxnSp>
      </p:grpSp>
      <p:grpSp>
        <p:nvGrpSpPr>
          <p:cNvPr id="143367" name="Group 10"/>
          <p:cNvGrpSpPr>
            <a:grpSpLocks/>
          </p:cNvGrpSpPr>
          <p:nvPr/>
        </p:nvGrpSpPr>
        <p:grpSpPr bwMode="auto">
          <a:xfrm>
            <a:off x="1346200" y="3611563"/>
            <a:ext cx="2584450" cy="701675"/>
            <a:chOff x="1650460" y="2613498"/>
            <a:chExt cx="2584313" cy="700392"/>
          </a:xfrm>
        </p:grpSpPr>
        <p:sp>
          <p:nvSpPr>
            <p:cNvPr id="12" name="Rounded Rectangle 11"/>
            <p:cNvSpPr/>
            <p:nvPr/>
          </p:nvSpPr>
          <p:spPr>
            <a:xfrm>
              <a:off x="1650460" y="2613498"/>
              <a:ext cx="1906487" cy="700392"/>
            </a:xfrm>
            <a:prstGeom prst="roundRect">
              <a:avLst/>
            </a:prstGeom>
            <a:solidFill>
              <a:srgbClr val="0070C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0" hangingPunct="0">
                <a:lnSpc>
                  <a:spcPct val="120000"/>
                </a:lnSpc>
                <a:spcBef>
                  <a:spcPct val="50000"/>
                </a:spcBef>
                <a:buClr>
                  <a:srgbClr val="063DE8"/>
                </a:buClr>
                <a:buFont typeface="Wingdings" pitchFamily="2" charset="2"/>
                <a:buNone/>
                <a:defRPr/>
              </a:pPr>
              <a:r>
                <a:rPr lang="en-US" sz="1800" dirty="0"/>
                <a:t>Single-Cell</a:t>
              </a:r>
            </a:p>
          </p:txBody>
        </p:sp>
        <p:cxnSp>
          <p:nvCxnSpPr>
            <p:cNvPr id="14" name="Straight Connector 13"/>
            <p:cNvCxnSpPr/>
            <p:nvPr/>
          </p:nvCxnSpPr>
          <p:spPr>
            <a:xfrm flipH="1" flipV="1">
              <a:off x="3563297" y="2951017"/>
              <a:ext cx="671476" cy="164798"/>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grpSp>
      <p:cxnSp>
        <p:nvCxnSpPr>
          <p:cNvPr id="18" name="Straight Connector 17"/>
          <p:cNvCxnSpPr>
            <a:stCxn id="19" idx="1"/>
          </p:cNvCxnSpPr>
          <p:nvPr/>
        </p:nvCxnSpPr>
        <p:spPr>
          <a:xfrm flipH="1">
            <a:off x="4649788" y="2111375"/>
            <a:ext cx="923925" cy="379413"/>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5573713" y="1760538"/>
            <a:ext cx="1906587" cy="700087"/>
          </a:xfrm>
          <a:prstGeom prst="round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0" hangingPunct="0">
              <a:lnSpc>
                <a:spcPct val="120000"/>
              </a:lnSpc>
              <a:spcBef>
                <a:spcPct val="50000"/>
              </a:spcBef>
              <a:buClr>
                <a:srgbClr val="063DE8"/>
              </a:buClr>
              <a:buFont typeface="Wingdings" pitchFamily="2" charset="2"/>
              <a:buNone/>
              <a:defRPr/>
            </a:pPr>
            <a:r>
              <a:rPr lang="en-US" sz="1800" dirty="0"/>
              <a:t>DNA Synthesis</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138" y="950913"/>
            <a:ext cx="8631237" cy="547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itle 2"/>
          <p:cNvSpPr txBox="1">
            <a:spLocks/>
          </p:cNvSpPr>
          <p:nvPr/>
        </p:nvSpPr>
        <p:spPr bwMode="auto">
          <a:xfrm>
            <a:off x="-9525" y="-107950"/>
            <a:ext cx="6619875" cy="990600"/>
          </a:xfrm>
          <a:prstGeom prst="rect">
            <a:avLst/>
          </a:prstGeom>
          <a:noFill/>
          <a:ln w="9525">
            <a:noFill/>
            <a:miter lim="800000"/>
            <a:headEnd/>
            <a:tailEnd/>
          </a:ln>
        </p:spPr>
        <p:txBody>
          <a:bodyPr anchor="ctr">
            <a:normAutofit/>
          </a:bodyPr>
          <a:lstStyle>
            <a:lvl1pPr algn="l" defTabSz="457200" rtl="0" eaLnBrk="1" latinLnBrk="0" hangingPunct="1">
              <a:spcBef>
                <a:spcPct val="0"/>
              </a:spcBef>
              <a:buNone/>
              <a:defRPr sz="3200" b="1" kern="1200">
                <a:solidFill>
                  <a:schemeClr val="bg1"/>
                </a:solidFill>
                <a:effectLst>
                  <a:outerShdw blurRad="38100" dist="38100" dir="2700000" algn="tl">
                    <a:srgbClr val="000000">
                      <a:alpha val="43137"/>
                    </a:srgbClr>
                  </a:outerShdw>
                </a:effectLst>
                <a:latin typeface="+mj-lt"/>
                <a:ea typeface="+mj-ea"/>
                <a:cs typeface="+mj-cs"/>
              </a:defRPr>
            </a:lvl1pPr>
          </a:lstStyle>
          <a:p>
            <a:pPr fontAlgn="auto">
              <a:spcAft>
                <a:spcPts val="0"/>
              </a:spcAft>
              <a:defRPr/>
            </a:pPr>
            <a:r>
              <a:rPr lang="en-US" dirty="0" smtClean="0"/>
              <a:t>JGI Integrated Synthesis Pipeline</a:t>
            </a:r>
            <a:endParaRPr lang="en-US" dirty="0"/>
          </a:p>
        </p:txBody>
      </p:sp>
      <p:sp>
        <p:nvSpPr>
          <p:cNvPr id="78" name="Rectangle 77"/>
          <p:cNvSpPr>
            <a:spLocks noChangeArrowheads="1"/>
          </p:cNvSpPr>
          <p:nvPr/>
        </p:nvSpPr>
        <p:spPr bwMode="auto">
          <a:xfrm>
            <a:off x="0" y="5748338"/>
            <a:ext cx="2149475" cy="10175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lnSpc>
                <a:spcPct val="100000"/>
              </a:lnSpc>
              <a:buFont typeface="Wingdings" pitchFamily="2" charset="2"/>
              <a:buNone/>
            </a:pPr>
            <a:r>
              <a:rPr lang="en-US" altLang="en-US" sz="2400"/>
              <a:t>Sam</a:t>
            </a:r>
            <a:br>
              <a:rPr lang="en-US" altLang="en-US" sz="2400"/>
            </a:br>
            <a:r>
              <a:rPr lang="en-US" altLang="en-US" sz="2400"/>
              <a:t>Deutsch</a:t>
            </a:r>
          </a:p>
        </p:txBody>
      </p:sp>
      <p:sp>
        <p:nvSpPr>
          <p:cNvPr id="144389" name="Rectangle 80"/>
          <p:cNvSpPr>
            <a:spLocks noChangeArrowheads="1"/>
          </p:cNvSpPr>
          <p:nvPr/>
        </p:nvSpPr>
        <p:spPr bwMode="auto">
          <a:xfrm>
            <a:off x="3079750" y="1279525"/>
            <a:ext cx="3989388" cy="14255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nSpc>
                <a:spcPct val="100000"/>
              </a:lnSpc>
              <a:buFont typeface="Wingdings" pitchFamily="2" charset="2"/>
              <a:buNone/>
            </a:pPr>
            <a:r>
              <a:rPr lang="en-US" altLang="en-US"/>
              <a:t>From Reading to Writing: </a:t>
            </a:r>
            <a:br>
              <a:rPr lang="en-US" altLang="en-US"/>
            </a:br>
            <a:r>
              <a:rPr lang="en-US" altLang="en-US"/>
              <a:t>DNA Synthesis</a:t>
            </a:r>
          </a:p>
        </p:txBody>
      </p:sp>
      <p:pic>
        <p:nvPicPr>
          <p:cNvPr id="7170" name="Picture 2" descr="Image result for sam deutsch jg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 y="5862638"/>
            <a:ext cx="788988"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4" descr="JGI_indicia_RGB"/>
          <p:cNvPicPr>
            <a:picLocks noChangeAspect="1" noChangeArrowheads="1"/>
          </p:cNvPicPr>
          <p:nvPr/>
        </p:nvPicPr>
        <p:blipFill>
          <a:blip r:embed="rId3">
            <a:extLst>
              <a:ext uri="{28A0092B-C50C-407E-A947-70E740481C1C}">
                <a14:useLocalDpi xmlns:a14="http://schemas.microsoft.com/office/drawing/2010/main" val="0"/>
              </a:ext>
            </a:extLst>
          </a:blip>
          <a:srcRect l="-1515" t="-14191" r="36504" b="20757"/>
          <a:stretch>
            <a:fillRect/>
          </a:stretch>
        </p:blipFill>
        <p:spPr bwMode="auto">
          <a:xfrm>
            <a:off x="3648075" y="933450"/>
            <a:ext cx="15811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411" name="Picture 2" descr="JGI_icon_RG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0125" y="2300288"/>
            <a:ext cx="1428750" cy="252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fontAlgn="auto">
              <a:spcAft>
                <a:spcPts val="0"/>
              </a:spcAft>
              <a:defRPr/>
            </a:pPr>
            <a:r>
              <a:rPr lang="en-US" dirty="0" smtClean="0"/>
              <a:t>Capabilities</a:t>
            </a:r>
            <a:endParaRPr lang="en-US" dirty="0"/>
          </a:p>
        </p:txBody>
      </p:sp>
      <p:grpSp>
        <p:nvGrpSpPr>
          <p:cNvPr id="145413" name="Group 8"/>
          <p:cNvGrpSpPr>
            <a:grpSpLocks/>
          </p:cNvGrpSpPr>
          <p:nvPr/>
        </p:nvGrpSpPr>
        <p:grpSpPr bwMode="auto">
          <a:xfrm>
            <a:off x="885825" y="1498600"/>
            <a:ext cx="3170238" cy="1089025"/>
            <a:chOff x="846307" y="1663430"/>
            <a:chExt cx="3123601" cy="979549"/>
          </a:xfrm>
        </p:grpSpPr>
        <p:sp>
          <p:nvSpPr>
            <p:cNvPr id="6" name="Rounded Rectangle 5"/>
            <p:cNvSpPr/>
            <p:nvPr/>
          </p:nvSpPr>
          <p:spPr>
            <a:xfrm>
              <a:off x="846307" y="1663430"/>
              <a:ext cx="1906695" cy="701106"/>
            </a:xfrm>
            <a:prstGeom prst="roundRect">
              <a:avLst/>
            </a:prstGeom>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0" hangingPunct="0">
                <a:lnSpc>
                  <a:spcPct val="120000"/>
                </a:lnSpc>
                <a:spcBef>
                  <a:spcPct val="50000"/>
                </a:spcBef>
                <a:buClr>
                  <a:srgbClr val="063DE8"/>
                </a:buClr>
                <a:buFont typeface="Wingdings" pitchFamily="2" charset="2"/>
                <a:buNone/>
                <a:defRPr/>
              </a:pPr>
              <a:r>
                <a:rPr lang="en-US" sz="1800" dirty="0"/>
                <a:t>Sequencing Technologies</a:t>
              </a:r>
              <a:endParaRPr lang="en-US" sz="1800" dirty="0"/>
            </a:p>
          </p:txBody>
        </p:sp>
        <p:cxnSp>
          <p:nvCxnSpPr>
            <p:cNvPr id="8" name="Straight Connector 7"/>
            <p:cNvCxnSpPr>
              <a:endCxn id="6" idx="3"/>
            </p:cNvCxnSpPr>
            <p:nvPr/>
          </p:nvCxnSpPr>
          <p:spPr>
            <a:xfrm flipH="1" flipV="1">
              <a:off x="2753002" y="2013269"/>
              <a:ext cx="1216906" cy="62971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grpSp>
      <p:grpSp>
        <p:nvGrpSpPr>
          <p:cNvPr id="145414" name="Group 12"/>
          <p:cNvGrpSpPr>
            <a:grpSpLocks/>
          </p:cNvGrpSpPr>
          <p:nvPr/>
        </p:nvGrpSpPr>
        <p:grpSpPr bwMode="auto">
          <a:xfrm>
            <a:off x="1203325" y="2574925"/>
            <a:ext cx="2911475" cy="700088"/>
            <a:chOff x="1202987" y="2574587"/>
            <a:chExt cx="2911813" cy="700392"/>
          </a:xfrm>
        </p:grpSpPr>
        <p:sp>
          <p:nvSpPr>
            <p:cNvPr id="10" name="Rounded Rectangle 9"/>
            <p:cNvSpPr/>
            <p:nvPr/>
          </p:nvSpPr>
          <p:spPr>
            <a:xfrm>
              <a:off x="1202987" y="2574587"/>
              <a:ext cx="1906809" cy="700392"/>
            </a:xfrm>
            <a:prstGeom prst="roundRect">
              <a:avLst/>
            </a:prstGeom>
            <a:solidFill>
              <a:srgbClr val="CC9900"/>
            </a:solidFill>
            <a:ln>
              <a:solidFill>
                <a:srgbClr val="CC990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0" hangingPunct="0">
                <a:lnSpc>
                  <a:spcPct val="120000"/>
                </a:lnSpc>
                <a:spcBef>
                  <a:spcPct val="50000"/>
                </a:spcBef>
                <a:buClr>
                  <a:srgbClr val="063DE8"/>
                </a:buClr>
                <a:buFont typeface="Wingdings" pitchFamily="2" charset="2"/>
                <a:buNone/>
                <a:defRPr/>
              </a:pPr>
              <a:r>
                <a:rPr lang="en-US" sz="1800" dirty="0"/>
                <a:t>Diversity Surveys</a:t>
              </a:r>
              <a:endParaRPr lang="en-US" sz="1800" dirty="0"/>
            </a:p>
          </p:txBody>
        </p:sp>
        <p:cxnSp>
          <p:nvCxnSpPr>
            <p:cNvPr id="15" name="Straight Connector 14"/>
            <p:cNvCxnSpPr>
              <a:endCxn id="10" idx="3"/>
            </p:cNvCxnSpPr>
            <p:nvPr/>
          </p:nvCxnSpPr>
          <p:spPr>
            <a:xfrm flipH="1" flipV="1">
              <a:off x="3109796" y="2925577"/>
              <a:ext cx="1005004" cy="60351"/>
            </a:xfrm>
            <a:prstGeom prst="line">
              <a:avLst/>
            </a:prstGeom>
            <a:ln>
              <a:solidFill>
                <a:srgbClr val="CC9900"/>
              </a:solidFill>
            </a:ln>
          </p:spPr>
          <p:style>
            <a:lnRef idx="2">
              <a:schemeClr val="accent1"/>
            </a:lnRef>
            <a:fillRef idx="0">
              <a:schemeClr val="accent1"/>
            </a:fillRef>
            <a:effectRef idx="1">
              <a:schemeClr val="accent1"/>
            </a:effectRef>
            <a:fontRef idx="minor">
              <a:schemeClr val="tx1"/>
            </a:fontRef>
          </p:style>
        </p:cxnSp>
      </p:grpSp>
      <p:grpSp>
        <p:nvGrpSpPr>
          <p:cNvPr id="145415" name="Group 10"/>
          <p:cNvGrpSpPr>
            <a:grpSpLocks/>
          </p:cNvGrpSpPr>
          <p:nvPr/>
        </p:nvGrpSpPr>
        <p:grpSpPr bwMode="auto">
          <a:xfrm>
            <a:off x="1346200" y="3611563"/>
            <a:ext cx="2584450" cy="701675"/>
            <a:chOff x="1650460" y="2613498"/>
            <a:chExt cx="2584313" cy="700392"/>
          </a:xfrm>
        </p:grpSpPr>
        <p:sp>
          <p:nvSpPr>
            <p:cNvPr id="12" name="Rounded Rectangle 11"/>
            <p:cNvSpPr/>
            <p:nvPr/>
          </p:nvSpPr>
          <p:spPr>
            <a:xfrm>
              <a:off x="1650460" y="2613498"/>
              <a:ext cx="1906487" cy="700392"/>
            </a:xfrm>
            <a:prstGeom prst="roundRect">
              <a:avLst/>
            </a:prstGeom>
            <a:solidFill>
              <a:srgbClr val="0070C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0" hangingPunct="0">
                <a:lnSpc>
                  <a:spcPct val="120000"/>
                </a:lnSpc>
                <a:spcBef>
                  <a:spcPct val="50000"/>
                </a:spcBef>
                <a:buClr>
                  <a:srgbClr val="063DE8"/>
                </a:buClr>
                <a:buFont typeface="Wingdings" pitchFamily="2" charset="2"/>
                <a:buNone/>
                <a:defRPr/>
              </a:pPr>
              <a:r>
                <a:rPr lang="en-US" sz="1800" dirty="0"/>
                <a:t>Single-Cell</a:t>
              </a:r>
            </a:p>
          </p:txBody>
        </p:sp>
        <p:cxnSp>
          <p:nvCxnSpPr>
            <p:cNvPr id="14" name="Straight Connector 13"/>
            <p:cNvCxnSpPr/>
            <p:nvPr/>
          </p:nvCxnSpPr>
          <p:spPr>
            <a:xfrm flipH="1" flipV="1">
              <a:off x="3563297" y="2951017"/>
              <a:ext cx="671476" cy="164798"/>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grpSp>
      <p:cxnSp>
        <p:nvCxnSpPr>
          <p:cNvPr id="18" name="Straight Connector 17"/>
          <p:cNvCxnSpPr>
            <a:stCxn id="19" idx="1"/>
          </p:cNvCxnSpPr>
          <p:nvPr/>
        </p:nvCxnSpPr>
        <p:spPr>
          <a:xfrm flipH="1">
            <a:off x="4649788" y="2111375"/>
            <a:ext cx="923925" cy="379413"/>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5573713" y="1760538"/>
            <a:ext cx="1906587" cy="700087"/>
          </a:xfrm>
          <a:prstGeom prst="round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0" hangingPunct="0">
              <a:lnSpc>
                <a:spcPct val="120000"/>
              </a:lnSpc>
              <a:spcBef>
                <a:spcPct val="50000"/>
              </a:spcBef>
              <a:buClr>
                <a:srgbClr val="063DE8"/>
              </a:buClr>
              <a:buFont typeface="Wingdings" pitchFamily="2" charset="2"/>
              <a:buNone/>
              <a:defRPr/>
            </a:pPr>
            <a:r>
              <a:rPr lang="en-US" sz="1800" dirty="0"/>
              <a:t>DNA Synthesis</a:t>
            </a:r>
            <a:endParaRPr lang="en-US" sz="1800" dirty="0"/>
          </a:p>
        </p:txBody>
      </p:sp>
      <p:grpSp>
        <p:nvGrpSpPr>
          <p:cNvPr id="4" name="Group 3"/>
          <p:cNvGrpSpPr>
            <a:grpSpLocks/>
          </p:cNvGrpSpPr>
          <p:nvPr/>
        </p:nvGrpSpPr>
        <p:grpSpPr bwMode="auto">
          <a:xfrm>
            <a:off x="4510088" y="2652713"/>
            <a:ext cx="2830512" cy="700087"/>
            <a:chOff x="4510393" y="2652408"/>
            <a:chExt cx="2830749" cy="700392"/>
          </a:xfrm>
        </p:grpSpPr>
        <p:sp>
          <p:nvSpPr>
            <p:cNvPr id="16" name="Rounded Rectangle 15"/>
            <p:cNvSpPr/>
            <p:nvPr/>
          </p:nvSpPr>
          <p:spPr>
            <a:xfrm>
              <a:off x="5434395" y="2652408"/>
              <a:ext cx="1906747" cy="700392"/>
            </a:xfrm>
            <a:prstGeom prst="roundRect">
              <a:avLst/>
            </a:prstGeom>
            <a:solidFill>
              <a:srgbClr val="92D050"/>
            </a:solidFill>
            <a:ln>
              <a:solidFill>
                <a:srgbClr val="92D05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0" hangingPunct="0">
                <a:lnSpc>
                  <a:spcPct val="120000"/>
                </a:lnSpc>
                <a:spcBef>
                  <a:spcPct val="50000"/>
                </a:spcBef>
                <a:buClr>
                  <a:srgbClr val="063DE8"/>
                </a:buClr>
                <a:buFont typeface="Wingdings" pitchFamily="2" charset="2"/>
                <a:buNone/>
                <a:defRPr/>
              </a:pPr>
              <a:r>
                <a:rPr lang="en-US" sz="1800" dirty="0"/>
                <a:t>Metabolomics</a:t>
              </a:r>
              <a:endParaRPr lang="en-US" sz="1800" dirty="0"/>
            </a:p>
          </p:txBody>
        </p:sp>
        <p:cxnSp>
          <p:nvCxnSpPr>
            <p:cNvPr id="17" name="Straight Connector 16"/>
            <p:cNvCxnSpPr>
              <a:stCxn id="16" idx="1"/>
            </p:cNvCxnSpPr>
            <p:nvPr/>
          </p:nvCxnSpPr>
          <p:spPr>
            <a:xfrm flipH="1" flipV="1">
              <a:off x="4510393" y="2914459"/>
              <a:ext cx="924002" cy="88939"/>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78550" y="1382713"/>
            <a:ext cx="2898775" cy="2879725"/>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pic>
      <p:grpSp>
        <p:nvGrpSpPr>
          <p:cNvPr id="146435" name="Group 19"/>
          <p:cNvGrpSpPr>
            <a:grpSpLocks/>
          </p:cNvGrpSpPr>
          <p:nvPr/>
        </p:nvGrpSpPr>
        <p:grpSpPr bwMode="auto">
          <a:xfrm>
            <a:off x="5727700" y="2995613"/>
            <a:ext cx="3367088" cy="2924175"/>
            <a:chOff x="5418548" y="2698125"/>
            <a:chExt cx="3651160" cy="3300178"/>
          </a:xfrm>
        </p:grpSpPr>
        <p:cxnSp>
          <p:nvCxnSpPr>
            <p:cNvPr id="13" name="Straight Connector 12"/>
            <p:cNvCxnSpPr/>
            <p:nvPr/>
          </p:nvCxnSpPr>
          <p:spPr>
            <a:xfrm flipH="1">
              <a:off x="5418548" y="2698125"/>
              <a:ext cx="1513140" cy="150317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7043581" y="2710666"/>
              <a:ext cx="2026127" cy="1504967"/>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pic>
          <p:nvPicPr>
            <p:cNvPr id="146453" name="Picture 18" descr="indole_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18548" y="4221235"/>
              <a:ext cx="3638282" cy="1777068"/>
            </a:xfrm>
            <a:prstGeom prst="rect">
              <a:avLst/>
            </a:prstGeom>
            <a:solidFill>
              <a:srgbClr val="00B050"/>
            </a:solidFill>
            <a:ln w="38100">
              <a:solidFill>
                <a:srgbClr val="00B050"/>
              </a:solidFill>
              <a:miter lim="800000"/>
              <a:headEnd/>
              <a:tailEnd/>
            </a:ln>
          </p:spPr>
        </p:pic>
      </p:grpSp>
      <p:pic>
        <p:nvPicPr>
          <p:cNvPr id="146436" name="Picture 2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438" y="1250950"/>
            <a:ext cx="3802062" cy="455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Picture 4" descr="http://mbio.asm.org/content/6/4/e00932-15/F3.larg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3025" y="3013075"/>
            <a:ext cx="3819525" cy="329247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46438" name="Picture 6" descr="http://www.clker.com/cliparts/B/K/i/l/s/J/green-curved-arrow-hi.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8225" y="4378325"/>
            <a:ext cx="1425575"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9" name="Picture 6" descr="http://www.clker.com/cliparts/B/K/i/l/s/J/green-curved-arrow-hi.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6988" y="4268788"/>
            <a:ext cx="1312862"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p:nvPr/>
        </p:nvSpPr>
        <p:spPr>
          <a:xfrm>
            <a:off x="7123113" y="2989263"/>
            <a:ext cx="103187" cy="95250"/>
          </a:xfrm>
          <a:prstGeom prst="rect">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b="0">
              <a:solidFill>
                <a:prstClr val="white"/>
              </a:solidFill>
            </a:endParaRPr>
          </a:p>
        </p:txBody>
      </p:sp>
      <p:sp>
        <p:nvSpPr>
          <p:cNvPr id="29" name="Title 1"/>
          <p:cNvSpPr>
            <a:spLocks noGrp="1"/>
          </p:cNvSpPr>
          <p:nvPr>
            <p:ph type="title"/>
          </p:nvPr>
        </p:nvSpPr>
        <p:spPr>
          <a:xfrm>
            <a:off x="15875" y="-12700"/>
            <a:ext cx="8377238" cy="681038"/>
          </a:xfrm>
        </p:spPr>
        <p:txBody>
          <a:bodyPr>
            <a:noAutofit/>
          </a:bodyPr>
          <a:lstStyle/>
          <a:p>
            <a:pPr fontAlgn="auto">
              <a:spcAft>
                <a:spcPts val="0"/>
              </a:spcAft>
              <a:defRPr/>
            </a:pPr>
            <a:r>
              <a:rPr lang="en-US" dirty="0" smtClean="0"/>
              <a:t>Metabolomics</a:t>
            </a:r>
            <a:endParaRPr lang="en-US" dirty="0"/>
          </a:p>
        </p:txBody>
      </p:sp>
      <p:sp>
        <p:nvSpPr>
          <p:cNvPr id="146442" name="TextBox 29"/>
          <p:cNvSpPr txBox="1">
            <a:spLocks noChangeArrowheads="1"/>
          </p:cNvSpPr>
          <p:nvPr/>
        </p:nvSpPr>
        <p:spPr bwMode="auto">
          <a:xfrm>
            <a:off x="1268413" y="928688"/>
            <a:ext cx="22113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800">
                <a:solidFill>
                  <a:srgbClr val="343434"/>
                </a:solidFill>
              </a:rPr>
              <a:t>Genomic Universe</a:t>
            </a:r>
          </a:p>
        </p:txBody>
      </p:sp>
      <p:sp>
        <p:nvSpPr>
          <p:cNvPr id="146443" name="TextBox 30"/>
          <p:cNvSpPr txBox="1">
            <a:spLocks noChangeArrowheads="1"/>
          </p:cNvSpPr>
          <p:nvPr/>
        </p:nvSpPr>
        <p:spPr bwMode="auto">
          <a:xfrm>
            <a:off x="6253163" y="928688"/>
            <a:ext cx="25812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800">
                <a:solidFill>
                  <a:srgbClr val="343434"/>
                </a:solidFill>
              </a:rPr>
              <a:t>Biochemical Universe</a:t>
            </a:r>
          </a:p>
        </p:txBody>
      </p:sp>
      <p:sp>
        <p:nvSpPr>
          <p:cNvPr id="146444" name="Rectangle 32"/>
          <p:cNvSpPr>
            <a:spLocks noChangeArrowheads="1"/>
          </p:cNvSpPr>
          <p:nvPr/>
        </p:nvSpPr>
        <p:spPr bwMode="auto">
          <a:xfrm>
            <a:off x="68263" y="5875338"/>
            <a:ext cx="2533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800">
                <a:solidFill>
                  <a:srgbClr val="343434"/>
                </a:solidFill>
              </a:rPr>
              <a:t>Predicted Genes</a:t>
            </a:r>
            <a:endParaRPr lang="en-US" altLang="en-US" sz="1800" b="0">
              <a:solidFill>
                <a:srgbClr val="343434"/>
              </a:solidFill>
            </a:endParaRPr>
          </a:p>
        </p:txBody>
      </p:sp>
      <p:sp>
        <p:nvSpPr>
          <p:cNvPr id="146445" name="Rectangle 33"/>
          <p:cNvSpPr>
            <a:spLocks noChangeArrowheads="1"/>
          </p:cNvSpPr>
          <p:nvPr/>
        </p:nvSpPr>
        <p:spPr bwMode="auto">
          <a:xfrm>
            <a:off x="6584950" y="5875338"/>
            <a:ext cx="2730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800">
                <a:solidFill>
                  <a:srgbClr val="343434"/>
                </a:solidFill>
              </a:rPr>
              <a:t>Predicted Metabolites</a:t>
            </a:r>
          </a:p>
        </p:txBody>
      </p:sp>
      <p:sp>
        <p:nvSpPr>
          <p:cNvPr id="146446" name="Rectangle 34"/>
          <p:cNvSpPr>
            <a:spLocks noChangeArrowheads="1"/>
          </p:cNvSpPr>
          <p:nvPr/>
        </p:nvSpPr>
        <p:spPr bwMode="auto">
          <a:xfrm>
            <a:off x="2687638" y="6261100"/>
            <a:ext cx="63896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2400">
                <a:solidFill>
                  <a:srgbClr val="343434"/>
                </a:solidFill>
              </a:rPr>
              <a:t>Integrate Metabolomics and Genomics</a:t>
            </a:r>
            <a:endParaRPr lang="en-US" altLang="en-US" sz="2400" b="0">
              <a:solidFill>
                <a:srgbClr val="343434"/>
              </a:solidFill>
            </a:endParaRPr>
          </a:p>
        </p:txBody>
      </p:sp>
      <p:pic>
        <p:nvPicPr>
          <p:cNvPr id="146447" name="Picture 2" descr="lr_DNA_synthesis_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98888" y="1481138"/>
            <a:ext cx="2154237"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48" name="Rectangle 37"/>
          <p:cNvSpPr>
            <a:spLocks noChangeArrowheads="1"/>
          </p:cNvSpPr>
          <p:nvPr/>
        </p:nvSpPr>
        <p:spPr bwMode="auto">
          <a:xfrm>
            <a:off x="3959225" y="1401763"/>
            <a:ext cx="2354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800">
                <a:solidFill>
                  <a:srgbClr val="343434"/>
                </a:solidFill>
              </a:rPr>
              <a:t>DNA Synthesis</a:t>
            </a:r>
            <a:endParaRPr lang="en-US" altLang="en-US" sz="1800" b="0">
              <a:solidFill>
                <a:srgbClr val="343434"/>
              </a:solidFill>
            </a:endParaRPr>
          </a:p>
        </p:txBody>
      </p:sp>
      <p:sp>
        <p:nvSpPr>
          <p:cNvPr id="27" name="Rectangle 26"/>
          <p:cNvSpPr>
            <a:spLocks noChangeArrowheads="1"/>
          </p:cNvSpPr>
          <p:nvPr/>
        </p:nvSpPr>
        <p:spPr bwMode="auto">
          <a:xfrm>
            <a:off x="0" y="5748338"/>
            <a:ext cx="2149475" cy="10175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lnSpc>
                <a:spcPct val="100000"/>
              </a:lnSpc>
              <a:buFont typeface="Wingdings" pitchFamily="2" charset="2"/>
              <a:buNone/>
            </a:pPr>
            <a:r>
              <a:rPr lang="en-US" altLang="en-US" sz="2400"/>
              <a:t>Leslie</a:t>
            </a:r>
            <a:br>
              <a:rPr lang="en-US" altLang="en-US" sz="2400"/>
            </a:br>
            <a:r>
              <a:rPr lang="en-US" altLang="en-US" sz="2400"/>
              <a:t>Silva</a:t>
            </a:r>
          </a:p>
        </p:txBody>
      </p:sp>
      <p:pic>
        <p:nvPicPr>
          <p:cNvPr id="3074" name="Picture 2" descr="lpsilva"/>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025" y="5851525"/>
            <a:ext cx="67627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1" descr="buildin.blocks.jpe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51538" y="4137025"/>
            <a:ext cx="3043237"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1" name="AutoShape 5" descr="data:image/jpeg;base64,/9j/4AAQSkZJRgABAQAAAQABAAD/2wCEAAkGBhQSEBQQExAVFRQWFhEWFRQVFRIVFBAUFBQXFRUUFRUYHSYeFxwjGhUUHzAgIzMqLCwsFR4xNTAqNSYrLCkBCQoKDQwOGA8PGCkeHhguKSksLCwpKSkpKSksKS0pKSkpLCk1KSksKSkpMywpKSksKSkpKSksLCkpLCkpLCkpKf/AABEIAJkAnwMBIgACEQEDEQH/xAAcAAABBQEBAQAAAAAAAAAAAAAAAQIEBQYDBwj/xABJEAABAwEDBQoHDQgDAAAAAAABAAIDEQQSIQUGBzFBEzJRYXGBkbHB0SJSU3KCkrIUFyMlQlRic4OhwuHwFTM1Q0RjotI0ZKP/xAAZAQEBAAMBAAAAAAAAAAAAAAAAAQMEBQL/xAAiEQEAAgIBBAMBAQAAAAAAAAAAAQIDEQQTFDEyEmGhIWL/2gAMAwEAAhEDEQA/APVM7c5G2CzG0ujLwHNbdBArXbU8ixg03R3Q42R9DsErS4c11WumQfFjvrI+pyw+QrSBZIR9BvatjBh6szG2DNlnHES0fv5QfNZfWj711GnGzfNpumH/AGWddaQmOtA4AtvsP9fjV736/WobpvsnkJ6/Y/7rtHprse2KccV2M/eHrIX2HWxvQEhji8kz1G9ynYfZ3v02semSxH5Mw9BvY5d7LpXsUkrIgZQ57mtbejNKuN0A0Jpyrz2ezQ3T8DH6kfXRMks0YtdhuRsafdUNS1rWki8NZAxWLJxPhWZ34ZcfKi8xGvL3tCELSbgQhCAQhCAQhCAQhCAQhCDC6Zf4Y76yPqcvLsnWikEY+iF6hpkPxWfrI+1YmwZIjZY4ZnCtWRmh1EldDgzEWnbQ5vrDnZMmyyC81mGwkgV5K61HtcT43XXtIJ1bQeQjWrgZX41ztVvEjbpxxqOEO2ELqxNtubqNKcF2u66g+icE33QtLk3J7rrmuY4VoMWkYEUOxdTmfHxqdWseV+Esm+WopXq6F0sUl63WEf8AZh9sLQWnNRjW1BpqGJoPCIbr2a1CfkMQ5QydQ760N1/RLStbk5InHZscekxer25CELiOwEIQgEIQgEIQgEIQgEIQgwOmd1MmnjkZ9wcVnXWN0mSYgzFzYongbTdGIHNVaDTV/DR9a32XKpyNA82OC66nwMXsrc4ns0+X66edftU8asM3S+0WmOMb0ODnnY1gNTXgrSg5VaZQ0fOkeX7pQk40AxVnkLM42fVIcdeyq6truf8AGsNheCUqNEwga6rqCtRlhztQNBSu+bvSAaVx17FRZZHxnksf35D0Bi0YKzmVv4xkof3Jj/i3uWHN6Sz4faHrCEIXPdAIQhAIQhAIQhAIQhAIQhB5/prHxb9qz2XLD5K0mxRQRQmCQljGNJBZQlooaVK9YzxzWGULP7ndKYxfa68Gh2oEUoeVYg6BogP+ZIfQYO1e6Xmvhjvji/lT++pF83k9ZnelGlGP5tJ6zFioMkVt0djNRflZEXVxaS+44gYbar1JuguDbapT6Le9ZOvdj7ejP++hH81f6zU12lFg/pHeuO5an3jbL5eb/DuTm6ELJ5ac87O5OvdehRkffVaNVkPO8dydkPOj3dliwO3K5ubpRS9evXmE11DgWxZoTsW2Sc+k0fhU/IuiyyWW0MtEZlL2Elt54IqQRiKDYV5tltaNS9VxVrO4bRCELEyhCEIBCEIBCEIBCEIBCEIBI5Kkcg+ec9X+48tOtDWh25ztkDdV6pEhBOzEnFe6ZvZZba7NFaWNc1sjbwa6lRxYLyXSFmna7TbppY7K9zCWhjmgUfdYAXa64mvQvTszGOZYYIntuyRxsa9m1hx19aC/QkvIqgVCSqC5AqE0yjhHSEhnb4w6QgehcvdLPHb6wR7pb47ekIOqFzE7fGHSE4SDhCByE28lBQKhJVKgEIQgaXUxUOa21wbq4e5Oyk2sZ16xqVU0nY884aepQWQmw1FQJC4OLm1bUUOAxA1dZ6V0a93Eekd66NnPi/eEEC024MFZbUWDlp1KtfnRYtRt7zyCZ3stK0l4cHYosoija6QsjaBUuN0YceCDPHOixneutMnmskNekhNOWojvbHbXce5fmVeDOGKm+pjQ1FLp8Gt6uql4KXHamvBLXNcOKhGr81NikyaRLerZ5IgKU3VoF6vArJmTI9regKTZrzWgHA4/lqXbdDwlN/xIRG5JipUtP65k05JiOrs7lLLuNNgkBFSNp4dhVVDdkQbKdATP2QRwDn7lZPloMAP1zpXIIDLC8apKek9dmCYfzunHrCWUurgW04wSetMN/wAYeqe9QSm2qUDfMPGWux6Cg22X6Hqu71Ha07XV5gOpRZ7E5zi7dCBhQUbhyVFV6j+pM6XlitJcDWlQQMNRqAa9fQpSr8mjF23BmPrKwRUa3j4N362qnaVdW4fBu5FRtKkiQ1OXNpTqqDoCotsmeCGsjD6h1avuAAEDgNa1XdpXE/vR5kntxoI1Zvm0XPMTT/zSt3YaoYR9o/sYFYITQh1tHBCOUynqAThu+0w8wl71KQEEdpkBF5zCCaUa1wOrDEnhC6WY77zn9aWfUPOb1pln+V5zkHaU+C7kPUnuK5yb0jiPUnA1A5AgYSiiEIBCEIJWTtbuRv4lYKvybrf6P4lYL0GTsq0jhFFmopQa0IN1zmnic00IPH+S05Xjdvy6+yZRtBFXMMr77OEV1jjFdakj0ZpTqqDkzKTJ4xJG6809LTtBGwqYoHtXJ5+Fb5snWw9i6MXGT97HySdQPYglJUiVAICEBAyfVzt9oJkO+f53YD2p8+952e0E2EeE/lHsNQdSki3jeRvUnJsW8byDqCAKROKSiBEIQglZN1v9H8SsFX5N1v5G/iVgvQQrzXPLM9xlknDate4uvNxu1AHhDZq16l6WmlqDwvJr5bJJfY8jhb8l44HD9FbzI2dMc/gnwJPFJwd5p29auMr5mxTVLfg3HaB4JPG3uosJlnNGWA1LfB2Pbizp+Tz05150N8Diucn7yL7T2CsLk3OSaAhryZGcDt8B9Fx7VcjPNjpIfgX4iZ2tuxt2n+VeZBrKJVRHOseQf0juXKTPED+VTzngdiDRUQFk5M/mjyQ5ZR2FRZNIrR8uLmLndSDZzjwejrCSIeE/lHsNWJhz4kmeGscwtoS4iM7CLuJ50602973FxkkqaYNe9rcBTeggIm26ucRXKKQXBUgYDaF5xlKdrY3knEMeRU1NQ0nCuKqZbSxzW3X38PkB768l0FB6tLlOFu+mjHpt71Dmzpsrf6hp82ruoFebQ5OmfiyyWl/JBIPvcAp0GattfiLDL6b4Y/uL6orWTZ92ZurdHcjKe0QoM+kMUJZZnHznhteYBRIswLZQHc7M0kanzylzeI3YSOglWFi0cTuu7tPC0V8NkbJHkgbGvcWjpaqNFmVlZ1phfM5gZ4dwNBJwa0GpJ8/7lo1WZAyE2yxmNry4FxdVwAOLWtph5qs1QIQhAhCQsTkIM/lPM+CWpA3NxqSWUoTtJZqrxihO1Z2XR7K5wF+GjLwaazVo6mJApTVqqVv9g5kDX0qDBN0ZuJ8KSz0+oe49LpCuw0Xs8s0clni7arb7U5BkItG8A30jyeFrYW8+9KkwaP7O04uldyvA9hoWlKUKiiGY1kqDuTjThmtBHQX0UhuadkH9JCfOja72gVbIQRIMkws3kMbaeKxjeoKQyIDUKJ6ECFqS4nIU2GhqUNQEqoEIQg//2Q=="/>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endParaRPr lang="en-US" altLang="en-US" sz="1800" b="0">
              <a:solidFill>
                <a:srgbClr val="343434"/>
              </a:solidFill>
            </a:endParaRPr>
          </a:p>
        </p:txBody>
      </p:sp>
      <p:sp>
        <p:nvSpPr>
          <p:cNvPr id="70" name="Rectangle 2"/>
          <p:cNvSpPr txBox="1">
            <a:spLocks noChangeArrowheads="1"/>
          </p:cNvSpPr>
          <p:nvPr/>
        </p:nvSpPr>
        <p:spPr bwMode="auto">
          <a:xfrm>
            <a:off x="812800" y="0"/>
            <a:ext cx="6778625" cy="5969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6" tIns="45716" rIns="91436" bIns="45716"/>
          <a:lstStyle>
            <a:lvl1pPr algn="l" defTabSz="457200" rtl="0" eaLnBrk="1" latinLnBrk="0" hangingPunct="1">
              <a:spcBef>
                <a:spcPct val="0"/>
              </a:spcBef>
              <a:buNone/>
              <a:defRPr sz="3200" b="1" kern="1200">
                <a:solidFill>
                  <a:schemeClr val="bg1"/>
                </a:solidFill>
                <a:effectLst>
                  <a:outerShdw blurRad="38100" dist="38100" dir="2700000" algn="tl">
                    <a:srgbClr val="000000">
                      <a:alpha val="43137"/>
                    </a:srgbClr>
                  </a:outerShdw>
                </a:effectLst>
                <a:latin typeface="+mj-lt"/>
                <a:ea typeface="+mj-ea"/>
                <a:cs typeface="+mj-cs"/>
              </a:defRPr>
            </a:lvl1pPr>
          </a:lstStyle>
          <a:p>
            <a:pPr algn="ctr">
              <a:lnSpc>
                <a:spcPct val="120000"/>
              </a:lnSpc>
              <a:buClr>
                <a:srgbClr val="063DE8"/>
              </a:buClr>
              <a:buFont typeface="Wingdings" pitchFamily="2" charset="2"/>
              <a:buNone/>
              <a:defRPr/>
            </a:pPr>
            <a:r>
              <a:rPr lang="en-US" sz="3800" dirty="0" smtClean="0">
                <a:cs typeface="Arial"/>
              </a:rPr>
              <a:t>Outline</a:t>
            </a:r>
            <a:endParaRPr lang="en-US" sz="3800" dirty="0">
              <a:cs typeface="Arial"/>
            </a:endParaRPr>
          </a:p>
        </p:txBody>
      </p:sp>
      <p:sp>
        <p:nvSpPr>
          <p:cNvPr id="119813" name="TextBox 1"/>
          <p:cNvSpPr txBox="1">
            <a:spLocks noChangeArrowheads="1"/>
          </p:cNvSpPr>
          <p:nvPr/>
        </p:nvSpPr>
        <p:spPr bwMode="auto">
          <a:xfrm>
            <a:off x="261938" y="2112963"/>
            <a:ext cx="7548562"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6" rIns="91436" bIns="45716">
            <a:spAutoFit/>
          </a:bodyPr>
          <a:lstStyle>
            <a:lvl1pPr marL="457200" indent="-457200">
              <a:spcBef>
                <a:spcPct val="20000"/>
              </a:spcBef>
              <a:buClr>
                <a:schemeClr val="accent2"/>
              </a:buClr>
              <a:buSzPct val="125000"/>
              <a:buFont typeface="Arial" pitchFamily="34" charset="0"/>
              <a:buChar char="•"/>
              <a:defRPr b="1">
                <a:solidFill>
                  <a:schemeClr val="tx2"/>
                </a:solidFill>
                <a:latin typeface="Arial" pitchFamily="34" charset="0"/>
              </a:defRPr>
            </a:lvl1pPr>
            <a:lvl2pPr marL="742950" indent="-285750">
              <a:spcBef>
                <a:spcPct val="20000"/>
              </a:spcBef>
              <a:buClr>
                <a:schemeClr val="accent2"/>
              </a:buClr>
              <a:buFont typeface="Arial" pitchFamily="34" charset="0"/>
              <a:buChar char="–"/>
              <a:defRPr>
                <a:solidFill>
                  <a:schemeClr val="tx2"/>
                </a:solidFill>
                <a:latin typeface="Arial" pitchFamily="34" charset="0"/>
              </a:defRPr>
            </a:lvl2pPr>
            <a:lvl3pPr marL="1143000" indent="-228600">
              <a:spcBef>
                <a:spcPct val="20000"/>
              </a:spcBef>
              <a:buClr>
                <a:schemeClr val="accent2"/>
              </a:buClr>
              <a:buFont typeface="Arial" pitchFamily="34" charset="0"/>
              <a:buChar char="•"/>
              <a:defRPr>
                <a:solidFill>
                  <a:schemeClr val="tx2"/>
                </a:solidFill>
                <a:latin typeface="Arial" pitchFamily="34" charset="0"/>
              </a:defRPr>
            </a:lvl3pPr>
            <a:lvl4pPr marL="1600200" indent="-228600">
              <a:spcBef>
                <a:spcPct val="20000"/>
              </a:spcBef>
              <a:buClr>
                <a:schemeClr val="accent2"/>
              </a:buClr>
              <a:buFont typeface="Lucida Grande"/>
              <a:buChar char="-"/>
              <a:defRPr>
                <a:solidFill>
                  <a:schemeClr val="tx2"/>
                </a:solidFill>
                <a:latin typeface="Arial" pitchFamily="34" charset="0"/>
              </a:defRPr>
            </a:lvl4pPr>
            <a:lvl5pPr marL="2057400" indent="-228600">
              <a:spcBef>
                <a:spcPct val="20000"/>
              </a:spcBef>
              <a:buFont typeface="Arial" pitchFamily="34" charset="0"/>
              <a:buChar char="•"/>
              <a:defRPr>
                <a:solidFill>
                  <a:schemeClr val="tx2"/>
                </a:solidFill>
                <a:latin typeface="Arial" pitchFamily="34" charset="0"/>
              </a:defRPr>
            </a:lvl5pPr>
            <a:lvl6pPr marL="2514600" indent="-228600" fontAlgn="base">
              <a:spcBef>
                <a:spcPct val="20000"/>
              </a:spcBef>
              <a:spcAft>
                <a:spcPct val="0"/>
              </a:spcAft>
              <a:buFont typeface="Arial" pitchFamily="34" charset="0"/>
              <a:buChar char="•"/>
              <a:defRPr>
                <a:solidFill>
                  <a:schemeClr val="tx2"/>
                </a:solidFill>
                <a:latin typeface="Arial" pitchFamily="34" charset="0"/>
              </a:defRPr>
            </a:lvl6pPr>
            <a:lvl7pPr marL="2971800" indent="-228600" fontAlgn="base">
              <a:spcBef>
                <a:spcPct val="20000"/>
              </a:spcBef>
              <a:spcAft>
                <a:spcPct val="0"/>
              </a:spcAft>
              <a:buFont typeface="Arial" pitchFamily="34" charset="0"/>
              <a:buChar char="•"/>
              <a:defRPr>
                <a:solidFill>
                  <a:schemeClr val="tx2"/>
                </a:solidFill>
                <a:latin typeface="Arial" pitchFamily="34" charset="0"/>
              </a:defRPr>
            </a:lvl7pPr>
            <a:lvl8pPr marL="3429000" indent="-228600" fontAlgn="base">
              <a:spcBef>
                <a:spcPct val="20000"/>
              </a:spcBef>
              <a:spcAft>
                <a:spcPct val="0"/>
              </a:spcAft>
              <a:buFont typeface="Arial" pitchFamily="34" charset="0"/>
              <a:buChar char="•"/>
              <a:defRPr>
                <a:solidFill>
                  <a:schemeClr val="tx2"/>
                </a:solidFill>
                <a:latin typeface="Arial" pitchFamily="34" charset="0"/>
              </a:defRPr>
            </a:lvl8pPr>
            <a:lvl9pPr marL="3886200" indent="-228600" fontAlgn="base">
              <a:spcBef>
                <a:spcPct val="20000"/>
              </a:spcBef>
              <a:spcAft>
                <a:spcPct val="0"/>
              </a:spcAft>
              <a:buFont typeface="Arial" pitchFamily="34" charset="0"/>
              <a:buChar char="•"/>
              <a:defRPr>
                <a:solidFill>
                  <a:schemeClr val="tx2"/>
                </a:solidFill>
                <a:latin typeface="Arial" pitchFamily="34" charset="0"/>
              </a:defRPr>
            </a:lvl9pPr>
          </a:lstStyle>
          <a:p>
            <a:pPr eaLnBrk="0" hangingPunct="0">
              <a:spcBef>
                <a:spcPct val="0"/>
              </a:spcBef>
              <a:buClrTx/>
              <a:buSzTx/>
            </a:pPr>
            <a:r>
              <a:rPr lang="en-US" altLang="en-US">
                <a:solidFill>
                  <a:srgbClr val="000000"/>
                </a:solidFill>
                <a:ea typeface="MS PGothic" pitchFamily="34" charset="-128"/>
              </a:rPr>
              <a:t>What is a User Facility?</a:t>
            </a:r>
          </a:p>
          <a:p>
            <a:pPr eaLnBrk="0" hangingPunct="0">
              <a:spcBef>
                <a:spcPct val="0"/>
              </a:spcBef>
              <a:buClrTx/>
              <a:buSzTx/>
            </a:pPr>
            <a:endParaRPr lang="en-US" altLang="en-US">
              <a:solidFill>
                <a:srgbClr val="000000"/>
              </a:solidFill>
              <a:ea typeface="MS PGothic" pitchFamily="34" charset="-128"/>
            </a:endParaRPr>
          </a:p>
          <a:p>
            <a:pPr eaLnBrk="0" hangingPunct="0">
              <a:spcBef>
                <a:spcPct val="0"/>
              </a:spcBef>
              <a:buClrTx/>
              <a:buSzTx/>
            </a:pPr>
            <a:r>
              <a:rPr lang="en-US" altLang="en-US">
                <a:solidFill>
                  <a:srgbClr val="000000"/>
                </a:solidFill>
                <a:ea typeface="MS PGothic" pitchFamily="34" charset="-128"/>
              </a:rPr>
              <a:t>Capabilities</a:t>
            </a:r>
          </a:p>
          <a:p>
            <a:pPr eaLnBrk="0" hangingPunct="0">
              <a:spcBef>
                <a:spcPct val="0"/>
              </a:spcBef>
              <a:buClrTx/>
              <a:buSzTx/>
            </a:pPr>
            <a:endParaRPr lang="en-US" altLang="en-US">
              <a:solidFill>
                <a:srgbClr val="000000"/>
              </a:solidFill>
              <a:ea typeface="MS PGothic" pitchFamily="34" charset="-128"/>
            </a:endParaRPr>
          </a:p>
          <a:p>
            <a:pPr eaLnBrk="0" hangingPunct="0">
              <a:spcBef>
                <a:spcPct val="0"/>
              </a:spcBef>
              <a:buClrTx/>
              <a:buSzTx/>
            </a:pPr>
            <a:r>
              <a:rPr lang="en-US" altLang="en-US">
                <a:solidFill>
                  <a:srgbClr val="000000"/>
                </a:solidFill>
                <a:ea typeface="MS PGothic" pitchFamily="34" charset="-128"/>
              </a:rPr>
              <a:t>User Opportunities</a:t>
            </a:r>
          </a:p>
        </p:txBody>
      </p:sp>
      <p:pic>
        <p:nvPicPr>
          <p:cNvPr id="119814"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84750" y="1081088"/>
            <a:ext cx="211455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5" name="Picture 46" descr="Instrumen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9263" y="1008063"/>
            <a:ext cx="2262187"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9816" name="Group 246"/>
          <p:cNvGrpSpPr>
            <a:grpSpLocks/>
          </p:cNvGrpSpPr>
          <p:nvPr/>
        </p:nvGrpSpPr>
        <p:grpSpPr bwMode="auto">
          <a:xfrm>
            <a:off x="7407275" y="2878138"/>
            <a:ext cx="1370013" cy="1406525"/>
            <a:chOff x="5364088" y="1268760"/>
            <a:chExt cx="889280" cy="1184225"/>
          </a:xfrm>
        </p:grpSpPr>
        <p:grpSp>
          <p:nvGrpSpPr>
            <p:cNvPr id="119819" name="Group 242"/>
            <p:cNvGrpSpPr>
              <a:grpSpLocks/>
            </p:cNvGrpSpPr>
            <p:nvPr/>
          </p:nvGrpSpPr>
          <p:grpSpPr bwMode="auto">
            <a:xfrm>
              <a:off x="5364088" y="1268760"/>
              <a:ext cx="889280" cy="1184225"/>
              <a:chOff x="5364088" y="1268760"/>
              <a:chExt cx="889280" cy="1184225"/>
            </a:xfrm>
          </p:grpSpPr>
          <p:grpSp>
            <p:nvGrpSpPr>
              <p:cNvPr id="119848" name="Group 99"/>
              <p:cNvGrpSpPr>
                <a:grpSpLocks/>
              </p:cNvGrpSpPr>
              <p:nvPr/>
            </p:nvGrpSpPr>
            <p:grpSpPr bwMode="auto">
              <a:xfrm>
                <a:off x="5364088" y="1268760"/>
                <a:ext cx="443899" cy="1184225"/>
                <a:chOff x="3638550" y="2667000"/>
                <a:chExt cx="950913" cy="2536825"/>
              </a:xfrm>
            </p:grpSpPr>
            <p:grpSp>
              <p:nvGrpSpPr>
                <p:cNvPr id="119854" name="Group 87"/>
                <p:cNvGrpSpPr>
                  <a:grpSpLocks/>
                </p:cNvGrpSpPr>
                <p:nvPr/>
              </p:nvGrpSpPr>
              <p:grpSpPr bwMode="auto">
                <a:xfrm>
                  <a:off x="3638550" y="3886200"/>
                  <a:ext cx="950913" cy="1317625"/>
                  <a:chOff x="3602037" y="2057400"/>
                  <a:chExt cx="950913" cy="1317625"/>
                </a:xfrm>
              </p:grpSpPr>
              <p:cxnSp>
                <p:nvCxnSpPr>
                  <p:cNvPr id="117" name="Straight Connector 116"/>
                  <p:cNvCxnSpPr/>
                  <p:nvPr/>
                </p:nvCxnSpPr>
                <p:spPr>
                  <a:xfrm flipH="1">
                    <a:off x="3646185" y="2057937"/>
                    <a:ext cx="392920" cy="99640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8" name="Freeform 117"/>
                  <p:cNvSpPr/>
                  <p:nvPr/>
                </p:nvSpPr>
                <p:spPr>
                  <a:xfrm>
                    <a:off x="3602037" y="3054343"/>
                    <a:ext cx="953604" cy="320682"/>
                  </a:xfrm>
                  <a:custGeom>
                    <a:avLst/>
                    <a:gdLst>
                      <a:gd name="connsiteX0" fmla="*/ 46038 w 950913"/>
                      <a:gd name="connsiteY0" fmla="*/ 0 h 317500"/>
                      <a:gd name="connsiteX1" fmla="*/ 150813 w 950913"/>
                      <a:gd name="connsiteY1" fmla="*/ 266700 h 317500"/>
                      <a:gd name="connsiteX2" fmla="*/ 950913 w 950913"/>
                      <a:gd name="connsiteY2" fmla="*/ 304800 h 317500"/>
                    </a:gdLst>
                    <a:ahLst/>
                    <a:cxnLst>
                      <a:cxn ang="0">
                        <a:pos x="connsiteX0" y="connsiteY0"/>
                      </a:cxn>
                      <a:cxn ang="0">
                        <a:pos x="connsiteX1" y="connsiteY1"/>
                      </a:cxn>
                      <a:cxn ang="0">
                        <a:pos x="connsiteX2" y="connsiteY2"/>
                      </a:cxn>
                    </a:cxnLst>
                    <a:rect l="l" t="t" r="r" b="b"/>
                    <a:pathLst>
                      <a:path w="950913" h="317500">
                        <a:moveTo>
                          <a:pt x="46038" y="0"/>
                        </a:moveTo>
                        <a:cubicBezTo>
                          <a:pt x="23019" y="107950"/>
                          <a:pt x="0" y="215900"/>
                          <a:pt x="150813" y="266700"/>
                        </a:cubicBezTo>
                        <a:cubicBezTo>
                          <a:pt x="301626" y="317500"/>
                          <a:pt x="626269" y="311150"/>
                          <a:pt x="950913" y="304800"/>
                        </a:cubicBezTo>
                      </a:path>
                    </a:pathLst>
                  </a:cu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b="0">
                      <a:solidFill>
                        <a:prstClr val="black"/>
                      </a:solidFill>
                      <a:ea typeface="ＭＳ Ｐゴシック"/>
                      <a:cs typeface="Arial" pitchFamily="34" charset="0"/>
                    </a:endParaRPr>
                  </a:p>
                </p:txBody>
              </p:sp>
            </p:grpSp>
            <p:sp>
              <p:nvSpPr>
                <p:cNvPr id="116" name="Freeform 115"/>
                <p:cNvSpPr/>
                <p:nvPr/>
              </p:nvSpPr>
              <p:spPr>
                <a:xfrm>
                  <a:off x="4077826" y="2667000"/>
                  <a:ext cx="174385" cy="1219738"/>
                </a:xfrm>
                <a:custGeom>
                  <a:avLst/>
                  <a:gdLst>
                    <a:gd name="connsiteX0" fmla="*/ 0 w 173037"/>
                    <a:gd name="connsiteY0" fmla="*/ 1219200 h 1219200"/>
                    <a:gd name="connsiteX1" fmla="*/ 142875 w 173037"/>
                    <a:gd name="connsiteY1" fmla="*/ 647700 h 1219200"/>
                    <a:gd name="connsiteX2" fmla="*/ 171450 w 173037"/>
                    <a:gd name="connsiteY2" fmla="*/ 95250 h 1219200"/>
                    <a:gd name="connsiteX3" fmla="*/ 133350 w 173037"/>
                    <a:gd name="connsiteY3" fmla="*/ 76200 h 1219200"/>
                  </a:gdLst>
                  <a:ahLst/>
                  <a:cxnLst>
                    <a:cxn ang="0">
                      <a:pos x="connsiteX0" y="connsiteY0"/>
                    </a:cxn>
                    <a:cxn ang="0">
                      <a:pos x="connsiteX1" y="connsiteY1"/>
                    </a:cxn>
                    <a:cxn ang="0">
                      <a:pos x="connsiteX2" y="connsiteY2"/>
                    </a:cxn>
                    <a:cxn ang="0">
                      <a:pos x="connsiteX3" y="connsiteY3"/>
                    </a:cxn>
                  </a:cxnLst>
                  <a:rect l="l" t="t" r="r" b="b"/>
                  <a:pathLst>
                    <a:path w="173037" h="1219200">
                      <a:moveTo>
                        <a:pt x="0" y="1219200"/>
                      </a:moveTo>
                      <a:cubicBezTo>
                        <a:pt x="57150" y="1027112"/>
                        <a:pt x="114300" y="835025"/>
                        <a:pt x="142875" y="647700"/>
                      </a:cubicBezTo>
                      <a:cubicBezTo>
                        <a:pt x="171450" y="460375"/>
                        <a:pt x="173037" y="190500"/>
                        <a:pt x="171450" y="95250"/>
                      </a:cubicBezTo>
                      <a:cubicBezTo>
                        <a:pt x="169863" y="0"/>
                        <a:pt x="139700" y="82550"/>
                        <a:pt x="133350" y="76200"/>
                      </a:cubicBezTo>
                    </a:path>
                  </a:pathLst>
                </a:cu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b="0">
                    <a:solidFill>
                      <a:prstClr val="black"/>
                    </a:solidFill>
                    <a:ea typeface="ＭＳ Ｐゴシック"/>
                    <a:cs typeface="Arial" pitchFamily="34" charset="0"/>
                  </a:endParaRPr>
                </a:p>
              </p:txBody>
            </p:sp>
          </p:grpSp>
          <p:grpSp>
            <p:nvGrpSpPr>
              <p:cNvPr id="119849" name="Group 100"/>
              <p:cNvGrpSpPr>
                <a:grpSpLocks/>
              </p:cNvGrpSpPr>
              <p:nvPr/>
            </p:nvGrpSpPr>
            <p:grpSpPr bwMode="auto">
              <a:xfrm flipH="1">
                <a:off x="5809469" y="1268760"/>
                <a:ext cx="443899" cy="1184225"/>
                <a:chOff x="3638550" y="2667000"/>
                <a:chExt cx="950913" cy="2536825"/>
              </a:xfrm>
            </p:grpSpPr>
            <p:grpSp>
              <p:nvGrpSpPr>
                <p:cNvPr id="119850" name="Group 87"/>
                <p:cNvGrpSpPr>
                  <a:grpSpLocks/>
                </p:cNvGrpSpPr>
                <p:nvPr/>
              </p:nvGrpSpPr>
              <p:grpSpPr bwMode="auto">
                <a:xfrm>
                  <a:off x="3638550" y="3886200"/>
                  <a:ext cx="950913" cy="1317625"/>
                  <a:chOff x="3602037" y="2057400"/>
                  <a:chExt cx="950913" cy="1317625"/>
                </a:xfrm>
              </p:grpSpPr>
              <p:cxnSp>
                <p:nvCxnSpPr>
                  <p:cNvPr id="113" name="Straight Connector 112"/>
                  <p:cNvCxnSpPr/>
                  <p:nvPr/>
                </p:nvCxnSpPr>
                <p:spPr>
                  <a:xfrm flipH="1">
                    <a:off x="3646185" y="2057937"/>
                    <a:ext cx="392920" cy="99640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4" name="Freeform 113"/>
                  <p:cNvSpPr/>
                  <p:nvPr/>
                </p:nvSpPr>
                <p:spPr>
                  <a:xfrm>
                    <a:off x="3602037" y="3054343"/>
                    <a:ext cx="953604" cy="320682"/>
                  </a:xfrm>
                  <a:custGeom>
                    <a:avLst/>
                    <a:gdLst>
                      <a:gd name="connsiteX0" fmla="*/ 46038 w 950913"/>
                      <a:gd name="connsiteY0" fmla="*/ 0 h 317500"/>
                      <a:gd name="connsiteX1" fmla="*/ 150813 w 950913"/>
                      <a:gd name="connsiteY1" fmla="*/ 266700 h 317500"/>
                      <a:gd name="connsiteX2" fmla="*/ 950913 w 950913"/>
                      <a:gd name="connsiteY2" fmla="*/ 304800 h 317500"/>
                    </a:gdLst>
                    <a:ahLst/>
                    <a:cxnLst>
                      <a:cxn ang="0">
                        <a:pos x="connsiteX0" y="connsiteY0"/>
                      </a:cxn>
                      <a:cxn ang="0">
                        <a:pos x="connsiteX1" y="connsiteY1"/>
                      </a:cxn>
                      <a:cxn ang="0">
                        <a:pos x="connsiteX2" y="connsiteY2"/>
                      </a:cxn>
                    </a:cxnLst>
                    <a:rect l="l" t="t" r="r" b="b"/>
                    <a:pathLst>
                      <a:path w="950913" h="317500">
                        <a:moveTo>
                          <a:pt x="46038" y="0"/>
                        </a:moveTo>
                        <a:cubicBezTo>
                          <a:pt x="23019" y="107950"/>
                          <a:pt x="0" y="215900"/>
                          <a:pt x="150813" y="266700"/>
                        </a:cubicBezTo>
                        <a:cubicBezTo>
                          <a:pt x="301626" y="317500"/>
                          <a:pt x="626269" y="311150"/>
                          <a:pt x="950913" y="304800"/>
                        </a:cubicBezTo>
                      </a:path>
                    </a:pathLst>
                  </a:cu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b="0">
                      <a:solidFill>
                        <a:prstClr val="black"/>
                      </a:solidFill>
                      <a:ea typeface="ＭＳ Ｐゴシック"/>
                      <a:cs typeface="Arial" pitchFamily="34" charset="0"/>
                    </a:endParaRPr>
                  </a:p>
                </p:txBody>
              </p:sp>
            </p:grpSp>
            <p:sp>
              <p:nvSpPr>
                <p:cNvPr id="112" name="Freeform 111"/>
                <p:cNvSpPr/>
                <p:nvPr/>
              </p:nvSpPr>
              <p:spPr>
                <a:xfrm>
                  <a:off x="4077826" y="2667000"/>
                  <a:ext cx="174385" cy="1219738"/>
                </a:xfrm>
                <a:custGeom>
                  <a:avLst/>
                  <a:gdLst>
                    <a:gd name="connsiteX0" fmla="*/ 0 w 173037"/>
                    <a:gd name="connsiteY0" fmla="*/ 1219200 h 1219200"/>
                    <a:gd name="connsiteX1" fmla="*/ 142875 w 173037"/>
                    <a:gd name="connsiteY1" fmla="*/ 647700 h 1219200"/>
                    <a:gd name="connsiteX2" fmla="*/ 171450 w 173037"/>
                    <a:gd name="connsiteY2" fmla="*/ 95250 h 1219200"/>
                    <a:gd name="connsiteX3" fmla="*/ 133350 w 173037"/>
                    <a:gd name="connsiteY3" fmla="*/ 76200 h 1219200"/>
                  </a:gdLst>
                  <a:ahLst/>
                  <a:cxnLst>
                    <a:cxn ang="0">
                      <a:pos x="connsiteX0" y="connsiteY0"/>
                    </a:cxn>
                    <a:cxn ang="0">
                      <a:pos x="connsiteX1" y="connsiteY1"/>
                    </a:cxn>
                    <a:cxn ang="0">
                      <a:pos x="connsiteX2" y="connsiteY2"/>
                    </a:cxn>
                    <a:cxn ang="0">
                      <a:pos x="connsiteX3" y="connsiteY3"/>
                    </a:cxn>
                  </a:cxnLst>
                  <a:rect l="l" t="t" r="r" b="b"/>
                  <a:pathLst>
                    <a:path w="173037" h="1219200">
                      <a:moveTo>
                        <a:pt x="0" y="1219200"/>
                      </a:moveTo>
                      <a:cubicBezTo>
                        <a:pt x="57150" y="1027112"/>
                        <a:pt x="114300" y="835025"/>
                        <a:pt x="142875" y="647700"/>
                      </a:cubicBezTo>
                      <a:cubicBezTo>
                        <a:pt x="171450" y="460375"/>
                        <a:pt x="173037" y="190500"/>
                        <a:pt x="171450" y="95250"/>
                      </a:cubicBezTo>
                      <a:cubicBezTo>
                        <a:pt x="169863" y="0"/>
                        <a:pt x="139700" y="82550"/>
                        <a:pt x="133350" y="76200"/>
                      </a:cubicBezTo>
                    </a:path>
                  </a:pathLst>
                </a:cu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b="0">
                    <a:solidFill>
                      <a:prstClr val="black"/>
                    </a:solidFill>
                    <a:ea typeface="ＭＳ Ｐゴシック"/>
                    <a:cs typeface="Arial" pitchFamily="34" charset="0"/>
                  </a:endParaRPr>
                </a:p>
              </p:txBody>
            </p:sp>
          </p:grpSp>
        </p:grpSp>
        <p:sp>
          <p:nvSpPr>
            <p:cNvPr id="81" name="Oval 80"/>
            <p:cNvSpPr/>
            <p:nvPr/>
          </p:nvSpPr>
          <p:spPr>
            <a:xfrm>
              <a:off x="5600062" y="1954434"/>
              <a:ext cx="73162" cy="80196"/>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82" name="Oval 81"/>
            <p:cNvSpPr/>
            <p:nvPr/>
          </p:nvSpPr>
          <p:spPr>
            <a:xfrm>
              <a:off x="5527930" y="2066708"/>
              <a:ext cx="72132" cy="80196"/>
            </a:xfrm>
            <a:prstGeom prst="ellipse">
              <a:avLst/>
            </a:prstGeom>
            <a:solidFill>
              <a:srgbClr val="00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83" name="Oval 82"/>
            <p:cNvSpPr/>
            <p:nvPr/>
          </p:nvSpPr>
          <p:spPr>
            <a:xfrm>
              <a:off x="5673223" y="2066708"/>
              <a:ext cx="71101" cy="80196"/>
            </a:xfrm>
            <a:prstGeom prst="ellipse">
              <a:avLst/>
            </a:prstGeom>
            <a:solidFill>
              <a:schemeClr val="accent6">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84" name="Oval 83"/>
            <p:cNvSpPr/>
            <p:nvPr/>
          </p:nvSpPr>
          <p:spPr>
            <a:xfrm>
              <a:off x="5744325" y="1954434"/>
              <a:ext cx="74193" cy="80196"/>
            </a:xfrm>
            <a:prstGeom prst="ellipse">
              <a:avLst/>
            </a:prstGeom>
            <a:solidFill>
              <a:srgbClr val="00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85" name="Oval 84"/>
            <p:cNvSpPr/>
            <p:nvPr/>
          </p:nvSpPr>
          <p:spPr>
            <a:xfrm>
              <a:off x="5818517" y="2066708"/>
              <a:ext cx="71101" cy="80196"/>
            </a:xfrm>
            <a:prstGeom prst="ellipse">
              <a:avLst/>
            </a:prstGeom>
            <a:solidFill>
              <a:srgbClr val="FF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86" name="Oval 85"/>
            <p:cNvSpPr/>
            <p:nvPr/>
          </p:nvSpPr>
          <p:spPr>
            <a:xfrm>
              <a:off x="5889618" y="1994532"/>
              <a:ext cx="73162" cy="81533"/>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87" name="Oval 86"/>
            <p:cNvSpPr/>
            <p:nvPr/>
          </p:nvSpPr>
          <p:spPr>
            <a:xfrm>
              <a:off x="5889618" y="2140221"/>
              <a:ext cx="73162" cy="80196"/>
            </a:xfrm>
            <a:prstGeom prst="ellipse">
              <a:avLst/>
            </a:prstGeom>
            <a:solidFill>
              <a:srgbClr val="008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88" name="Oval 87"/>
            <p:cNvSpPr/>
            <p:nvPr/>
          </p:nvSpPr>
          <p:spPr>
            <a:xfrm>
              <a:off x="5744325" y="2140221"/>
              <a:ext cx="74193" cy="80196"/>
            </a:xfrm>
            <a:prstGeom prst="ellipse">
              <a:avLst/>
            </a:prstGeom>
            <a:solidFill>
              <a:schemeClr val="bg2">
                <a:lumMod val="2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89" name="Oval 88"/>
            <p:cNvSpPr/>
            <p:nvPr/>
          </p:nvSpPr>
          <p:spPr>
            <a:xfrm>
              <a:off x="5600062" y="2140221"/>
              <a:ext cx="73162" cy="80196"/>
            </a:xfrm>
            <a:prstGeom prst="ellipse">
              <a:avLst/>
            </a:prstGeom>
            <a:solidFill>
              <a:srgbClr val="00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90" name="Oval 89"/>
            <p:cNvSpPr/>
            <p:nvPr/>
          </p:nvSpPr>
          <p:spPr>
            <a:xfrm>
              <a:off x="5454768" y="2211061"/>
              <a:ext cx="73162" cy="81533"/>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91" name="Oval 90"/>
            <p:cNvSpPr/>
            <p:nvPr/>
          </p:nvSpPr>
          <p:spPr>
            <a:xfrm>
              <a:off x="5563996" y="2252495"/>
              <a:ext cx="71101" cy="81532"/>
            </a:xfrm>
            <a:prstGeom prst="ellipse">
              <a:avLst/>
            </a:prstGeom>
            <a:solidFill>
              <a:srgbClr val="0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92" name="Oval 91"/>
            <p:cNvSpPr/>
            <p:nvPr/>
          </p:nvSpPr>
          <p:spPr>
            <a:xfrm>
              <a:off x="5677345" y="2229773"/>
              <a:ext cx="73162" cy="81533"/>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93" name="Oval 92"/>
            <p:cNvSpPr/>
            <p:nvPr/>
          </p:nvSpPr>
          <p:spPr>
            <a:xfrm>
              <a:off x="5482590" y="2320661"/>
              <a:ext cx="72132" cy="81533"/>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94" name="Oval 93"/>
            <p:cNvSpPr/>
            <p:nvPr/>
          </p:nvSpPr>
          <p:spPr>
            <a:xfrm>
              <a:off x="5632005" y="2330018"/>
              <a:ext cx="73162" cy="81532"/>
            </a:xfrm>
            <a:prstGeom prst="ellipse">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95" name="Oval 94"/>
            <p:cNvSpPr/>
            <p:nvPr/>
          </p:nvSpPr>
          <p:spPr>
            <a:xfrm>
              <a:off x="5776269" y="2248485"/>
              <a:ext cx="74193" cy="80196"/>
            </a:xfrm>
            <a:prstGeom prst="ellipse">
              <a:avLst/>
            </a:prstGeom>
            <a:solidFill>
              <a:schemeClr val="bg1">
                <a:lumMod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96" name="Oval 95"/>
            <p:cNvSpPr/>
            <p:nvPr/>
          </p:nvSpPr>
          <p:spPr>
            <a:xfrm>
              <a:off x="5876223" y="2252495"/>
              <a:ext cx="74193" cy="81532"/>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97" name="Oval 96"/>
            <p:cNvSpPr/>
            <p:nvPr/>
          </p:nvSpPr>
          <p:spPr>
            <a:xfrm>
              <a:off x="5998846" y="1981166"/>
              <a:ext cx="73162" cy="81533"/>
            </a:xfrm>
            <a:prstGeom prst="ellipse">
              <a:avLst/>
            </a:prstGeom>
            <a:solidFill>
              <a:schemeClr val="bg1">
                <a:lumMod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98" name="Oval 97"/>
            <p:cNvSpPr/>
            <p:nvPr/>
          </p:nvSpPr>
          <p:spPr>
            <a:xfrm>
              <a:off x="5982359" y="2085420"/>
              <a:ext cx="71101" cy="80196"/>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99" name="Oval 98"/>
            <p:cNvSpPr/>
            <p:nvPr/>
          </p:nvSpPr>
          <p:spPr>
            <a:xfrm>
              <a:off x="6080252" y="2172300"/>
              <a:ext cx="73162" cy="8019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100" name="Oval 99"/>
            <p:cNvSpPr/>
            <p:nvPr/>
          </p:nvSpPr>
          <p:spPr>
            <a:xfrm>
              <a:off x="5973085" y="2193685"/>
              <a:ext cx="71101" cy="81532"/>
            </a:xfrm>
            <a:prstGeom prst="ellipse">
              <a:avLst/>
            </a:prstGeom>
            <a:solidFill>
              <a:srgbClr val="FF66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101" name="Oval 100"/>
            <p:cNvSpPr/>
            <p:nvPr/>
          </p:nvSpPr>
          <p:spPr>
            <a:xfrm>
              <a:off x="6104983" y="2280564"/>
              <a:ext cx="71101" cy="80196"/>
            </a:xfrm>
            <a:prstGeom prst="ellipse">
              <a:avLst/>
            </a:prstGeom>
            <a:solidFill>
              <a:srgbClr val="00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102" name="Oval 101"/>
            <p:cNvSpPr/>
            <p:nvPr/>
          </p:nvSpPr>
          <p:spPr>
            <a:xfrm>
              <a:off x="5998846" y="2316652"/>
              <a:ext cx="73162" cy="81532"/>
            </a:xfrm>
            <a:prstGeom prst="ellipse">
              <a:avLst/>
            </a:prstGeom>
            <a:solidFill>
              <a:schemeClr val="bg1">
                <a:lumMod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103" name="Oval 102"/>
            <p:cNvSpPr/>
            <p:nvPr/>
          </p:nvSpPr>
          <p:spPr>
            <a:xfrm>
              <a:off x="5821608" y="2334027"/>
              <a:ext cx="74193" cy="80196"/>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104" name="Oval 103"/>
            <p:cNvSpPr/>
            <p:nvPr/>
          </p:nvSpPr>
          <p:spPr>
            <a:xfrm>
              <a:off x="5721655" y="2334027"/>
              <a:ext cx="74193" cy="80196"/>
            </a:xfrm>
            <a:prstGeom prst="ellipse">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105" name="Oval 104"/>
            <p:cNvSpPr/>
            <p:nvPr/>
          </p:nvSpPr>
          <p:spPr>
            <a:xfrm>
              <a:off x="5677345" y="1871565"/>
              <a:ext cx="73162" cy="81533"/>
            </a:xfrm>
            <a:prstGeom prst="ellipse">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106" name="Oval 105"/>
            <p:cNvSpPr/>
            <p:nvPr/>
          </p:nvSpPr>
          <p:spPr>
            <a:xfrm>
              <a:off x="5798939" y="1871565"/>
              <a:ext cx="74193" cy="81533"/>
            </a:xfrm>
            <a:prstGeom prst="ellipse">
              <a:avLst/>
            </a:prstGeom>
            <a:solidFill>
              <a:schemeClr val="accent3">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107" name="Oval 106"/>
            <p:cNvSpPr/>
            <p:nvPr/>
          </p:nvSpPr>
          <p:spPr>
            <a:xfrm>
              <a:off x="5918471" y="1867555"/>
              <a:ext cx="71101" cy="80196"/>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108" name="Oval 107"/>
            <p:cNvSpPr/>
            <p:nvPr/>
          </p:nvSpPr>
          <p:spPr>
            <a:xfrm>
              <a:off x="5582544" y="1846170"/>
              <a:ext cx="72132" cy="78859"/>
            </a:xfrm>
            <a:prstGeom prst="ellipse">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grpSp>
      <p:sp>
        <p:nvSpPr>
          <p:cNvPr id="3" name="Rectangle 2"/>
          <p:cNvSpPr/>
          <p:nvPr/>
        </p:nvSpPr>
        <p:spPr>
          <a:xfrm>
            <a:off x="168275" y="1957388"/>
            <a:ext cx="4983163" cy="920750"/>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120000"/>
              </a:lnSpc>
              <a:spcBef>
                <a:spcPct val="50000"/>
              </a:spcBef>
              <a:buClr>
                <a:srgbClr val="063DE8"/>
              </a:buClr>
              <a:buFont typeface="Wingdings" pitchFamily="2" charset="2"/>
              <a:buChar char="Ø"/>
              <a:defRPr/>
            </a:pPr>
            <a:endParaRPr lang="en-US"/>
          </a:p>
        </p:txBody>
      </p:sp>
      <p:pic>
        <p:nvPicPr>
          <p:cNvPr id="119818" name="Picture 48" descr="JGI_logo_stacked_RGB.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780338" y="287338"/>
            <a:ext cx="11303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4" descr="JGI_logo_stacked_RGB"/>
          <p:cNvPicPr>
            <a:picLocks noChangeAspect="1" noChangeArrowheads="1"/>
          </p:cNvPicPr>
          <p:nvPr/>
        </p:nvPicPr>
        <p:blipFill>
          <a:blip r:embed="rId3">
            <a:extLst>
              <a:ext uri="{28A0092B-C50C-407E-A947-70E740481C1C}">
                <a14:useLocalDpi xmlns:a14="http://schemas.microsoft.com/office/drawing/2010/main" val="0"/>
              </a:ext>
            </a:extLst>
          </a:blip>
          <a:srcRect l="70760"/>
          <a:stretch>
            <a:fillRect/>
          </a:stretch>
        </p:blipFill>
        <p:spPr bwMode="auto">
          <a:xfrm>
            <a:off x="3492500" y="2320925"/>
            <a:ext cx="1446213"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fontAlgn="auto">
              <a:spcAft>
                <a:spcPts val="0"/>
              </a:spcAft>
              <a:defRPr/>
            </a:pPr>
            <a:r>
              <a:rPr lang="en-US" dirty="0" smtClean="0"/>
              <a:t>Capabilities</a:t>
            </a:r>
            <a:endParaRPr lang="en-US" dirty="0"/>
          </a:p>
        </p:txBody>
      </p:sp>
      <p:pic>
        <p:nvPicPr>
          <p:cNvPr id="147460" name="Picture 3" descr="C:\Users\nkyrpides\Desktop\downloa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2525" y="1439863"/>
            <a:ext cx="150495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7461" name="Group 8"/>
          <p:cNvGrpSpPr>
            <a:grpSpLocks/>
          </p:cNvGrpSpPr>
          <p:nvPr/>
        </p:nvGrpSpPr>
        <p:grpSpPr bwMode="auto">
          <a:xfrm>
            <a:off x="885825" y="1498600"/>
            <a:ext cx="3170238" cy="1089025"/>
            <a:chOff x="846307" y="1663430"/>
            <a:chExt cx="3123601" cy="979549"/>
          </a:xfrm>
        </p:grpSpPr>
        <p:sp>
          <p:nvSpPr>
            <p:cNvPr id="6" name="Rounded Rectangle 5"/>
            <p:cNvSpPr/>
            <p:nvPr/>
          </p:nvSpPr>
          <p:spPr>
            <a:xfrm>
              <a:off x="846307" y="1663430"/>
              <a:ext cx="1906695" cy="701106"/>
            </a:xfrm>
            <a:prstGeom prst="roundRect">
              <a:avLst/>
            </a:prstGeom>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0" hangingPunct="0">
                <a:lnSpc>
                  <a:spcPct val="120000"/>
                </a:lnSpc>
                <a:spcBef>
                  <a:spcPct val="50000"/>
                </a:spcBef>
                <a:buClr>
                  <a:srgbClr val="063DE8"/>
                </a:buClr>
                <a:buFont typeface="Wingdings" pitchFamily="2" charset="2"/>
                <a:buNone/>
                <a:defRPr/>
              </a:pPr>
              <a:r>
                <a:rPr lang="en-US" sz="1800" dirty="0"/>
                <a:t>Sequencing Technologies</a:t>
              </a:r>
              <a:endParaRPr lang="en-US" sz="1800" dirty="0"/>
            </a:p>
          </p:txBody>
        </p:sp>
        <p:cxnSp>
          <p:nvCxnSpPr>
            <p:cNvPr id="8" name="Straight Connector 7"/>
            <p:cNvCxnSpPr>
              <a:endCxn id="6" idx="3"/>
            </p:cNvCxnSpPr>
            <p:nvPr/>
          </p:nvCxnSpPr>
          <p:spPr>
            <a:xfrm flipH="1" flipV="1">
              <a:off x="2753002" y="2013269"/>
              <a:ext cx="1216906" cy="62971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grpSp>
      <p:grpSp>
        <p:nvGrpSpPr>
          <p:cNvPr id="147462" name="Group 12"/>
          <p:cNvGrpSpPr>
            <a:grpSpLocks/>
          </p:cNvGrpSpPr>
          <p:nvPr/>
        </p:nvGrpSpPr>
        <p:grpSpPr bwMode="auto">
          <a:xfrm>
            <a:off x="1203325" y="2574925"/>
            <a:ext cx="2911475" cy="700088"/>
            <a:chOff x="1202987" y="2574587"/>
            <a:chExt cx="2911813" cy="700392"/>
          </a:xfrm>
        </p:grpSpPr>
        <p:sp>
          <p:nvSpPr>
            <p:cNvPr id="10" name="Rounded Rectangle 9"/>
            <p:cNvSpPr/>
            <p:nvPr/>
          </p:nvSpPr>
          <p:spPr>
            <a:xfrm>
              <a:off x="1202987" y="2574587"/>
              <a:ext cx="1906809" cy="700392"/>
            </a:xfrm>
            <a:prstGeom prst="roundRect">
              <a:avLst/>
            </a:prstGeom>
            <a:solidFill>
              <a:srgbClr val="CC9900"/>
            </a:solidFill>
            <a:ln>
              <a:solidFill>
                <a:srgbClr val="CC990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0" hangingPunct="0">
                <a:lnSpc>
                  <a:spcPct val="120000"/>
                </a:lnSpc>
                <a:spcBef>
                  <a:spcPct val="50000"/>
                </a:spcBef>
                <a:buClr>
                  <a:srgbClr val="063DE8"/>
                </a:buClr>
                <a:buFont typeface="Wingdings" pitchFamily="2" charset="2"/>
                <a:buNone/>
                <a:defRPr/>
              </a:pPr>
              <a:r>
                <a:rPr lang="en-US" sz="1800" dirty="0"/>
                <a:t>Diversity Surveys</a:t>
              </a:r>
              <a:endParaRPr lang="en-US" sz="1800" dirty="0"/>
            </a:p>
          </p:txBody>
        </p:sp>
        <p:cxnSp>
          <p:nvCxnSpPr>
            <p:cNvPr id="15" name="Straight Connector 14"/>
            <p:cNvCxnSpPr>
              <a:endCxn id="10" idx="3"/>
            </p:cNvCxnSpPr>
            <p:nvPr/>
          </p:nvCxnSpPr>
          <p:spPr>
            <a:xfrm flipH="1" flipV="1">
              <a:off x="3109796" y="2925577"/>
              <a:ext cx="1005004" cy="60351"/>
            </a:xfrm>
            <a:prstGeom prst="line">
              <a:avLst/>
            </a:prstGeom>
            <a:ln>
              <a:solidFill>
                <a:srgbClr val="CC9900"/>
              </a:solidFill>
            </a:ln>
          </p:spPr>
          <p:style>
            <a:lnRef idx="2">
              <a:schemeClr val="accent1"/>
            </a:lnRef>
            <a:fillRef idx="0">
              <a:schemeClr val="accent1"/>
            </a:fillRef>
            <a:effectRef idx="1">
              <a:schemeClr val="accent1"/>
            </a:effectRef>
            <a:fontRef idx="minor">
              <a:schemeClr val="tx1"/>
            </a:fontRef>
          </p:style>
        </p:cxnSp>
      </p:grpSp>
      <p:grpSp>
        <p:nvGrpSpPr>
          <p:cNvPr id="147463" name="Group 10"/>
          <p:cNvGrpSpPr>
            <a:grpSpLocks/>
          </p:cNvGrpSpPr>
          <p:nvPr/>
        </p:nvGrpSpPr>
        <p:grpSpPr bwMode="auto">
          <a:xfrm>
            <a:off x="1346200" y="3611563"/>
            <a:ext cx="2584450" cy="701675"/>
            <a:chOff x="1650460" y="2613498"/>
            <a:chExt cx="2584313" cy="700392"/>
          </a:xfrm>
        </p:grpSpPr>
        <p:sp>
          <p:nvSpPr>
            <p:cNvPr id="12" name="Rounded Rectangle 11"/>
            <p:cNvSpPr/>
            <p:nvPr/>
          </p:nvSpPr>
          <p:spPr>
            <a:xfrm>
              <a:off x="1650460" y="2613498"/>
              <a:ext cx="1906487" cy="700392"/>
            </a:xfrm>
            <a:prstGeom prst="roundRect">
              <a:avLst/>
            </a:prstGeom>
            <a:solidFill>
              <a:srgbClr val="0070C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0" hangingPunct="0">
                <a:lnSpc>
                  <a:spcPct val="120000"/>
                </a:lnSpc>
                <a:spcBef>
                  <a:spcPct val="50000"/>
                </a:spcBef>
                <a:buClr>
                  <a:srgbClr val="063DE8"/>
                </a:buClr>
                <a:buFont typeface="Wingdings" pitchFamily="2" charset="2"/>
                <a:buNone/>
                <a:defRPr/>
              </a:pPr>
              <a:r>
                <a:rPr lang="en-US" sz="1800" dirty="0"/>
                <a:t>Single-Cell</a:t>
              </a:r>
            </a:p>
          </p:txBody>
        </p:sp>
        <p:cxnSp>
          <p:nvCxnSpPr>
            <p:cNvPr id="14" name="Straight Connector 13"/>
            <p:cNvCxnSpPr/>
            <p:nvPr/>
          </p:nvCxnSpPr>
          <p:spPr>
            <a:xfrm flipH="1" flipV="1">
              <a:off x="3563297" y="2951017"/>
              <a:ext cx="671476" cy="164798"/>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grpSp>
      <p:cxnSp>
        <p:nvCxnSpPr>
          <p:cNvPr id="18" name="Straight Connector 17"/>
          <p:cNvCxnSpPr>
            <a:stCxn id="19" idx="1"/>
          </p:cNvCxnSpPr>
          <p:nvPr/>
        </p:nvCxnSpPr>
        <p:spPr>
          <a:xfrm flipH="1">
            <a:off x="4649788" y="2111375"/>
            <a:ext cx="923925" cy="379413"/>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5573713" y="1760538"/>
            <a:ext cx="1906587" cy="700087"/>
          </a:xfrm>
          <a:prstGeom prst="roundRect">
            <a:avLst/>
          </a:prstGeom>
          <a:solidFill>
            <a:srgbClr val="00B0F0"/>
          </a:solidFill>
          <a:ln>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0" hangingPunct="0">
              <a:lnSpc>
                <a:spcPct val="120000"/>
              </a:lnSpc>
              <a:spcBef>
                <a:spcPct val="50000"/>
              </a:spcBef>
              <a:buClr>
                <a:srgbClr val="063DE8"/>
              </a:buClr>
              <a:buFont typeface="Wingdings" pitchFamily="2" charset="2"/>
              <a:buNone/>
              <a:defRPr/>
            </a:pPr>
            <a:r>
              <a:rPr lang="en-US" sz="1800" dirty="0"/>
              <a:t>DNA Synthesis</a:t>
            </a:r>
            <a:endParaRPr lang="en-US" sz="1800" dirty="0"/>
          </a:p>
        </p:txBody>
      </p:sp>
      <p:grpSp>
        <p:nvGrpSpPr>
          <p:cNvPr id="147466" name="Group 3"/>
          <p:cNvGrpSpPr>
            <a:grpSpLocks/>
          </p:cNvGrpSpPr>
          <p:nvPr/>
        </p:nvGrpSpPr>
        <p:grpSpPr bwMode="auto">
          <a:xfrm>
            <a:off x="4510088" y="2652713"/>
            <a:ext cx="2830512" cy="700087"/>
            <a:chOff x="4510393" y="2652408"/>
            <a:chExt cx="2830749" cy="700392"/>
          </a:xfrm>
        </p:grpSpPr>
        <p:sp>
          <p:nvSpPr>
            <p:cNvPr id="16" name="Rounded Rectangle 15"/>
            <p:cNvSpPr/>
            <p:nvPr/>
          </p:nvSpPr>
          <p:spPr>
            <a:xfrm>
              <a:off x="5434395" y="2652408"/>
              <a:ext cx="1906747" cy="700392"/>
            </a:xfrm>
            <a:prstGeom prst="roundRect">
              <a:avLst/>
            </a:prstGeom>
            <a:solidFill>
              <a:srgbClr val="92D050"/>
            </a:solidFill>
            <a:ln>
              <a:solidFill>
                <a:srgbClr val="92D05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0" hangingPunct="0">
                <a:lnSpc>
                  <a:spcPct val="120000"/>
                </a:lnSpc>
                <a:spcBef>
                  <a:spcPct val="50000"/>
                </a:spcBef>
                <a:buClr>
                  <a:srgbClr val="063DE8"/>
                </a:buClr>
                <a:buFont typeface="Wingdings" pitchFamily="2" charset="2"/>
                <a:buNone/>
                <a:defRPr/>
              </a:pPr>
              <a:r>
                <a:rPr lang="en-US" sz="1800" dirty="0"/>
                <a:t>Metabolomics</a:t>
              </a:r>
              <a:endParaRPr lang="en-US" sz="1800" dirty="0"/>
            </a:p>
          </p:txBody>
        </p:sp>
        <p:cxnSp>
          <p:nvCxnSpPr>
            <p:cNvPr id="17" name="Straight Connector 16"/>
            <p:cNvCxnSpPr>
              <a:stCxn id="16" idx="1"/>
            </p:cNvCxnSpPr>
            <p:nvPr/>
          </p:nvCxnSpPr>
          <p:spPr>
            <a:xfrm flipH="1" flipV="1">
              <a:off x="4510393" y="2914459"/>
              <a:ext cx="924002" cy="88939"/>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grpSp>
      <p:grpSp>
        <p:nvGrpSpPr>
          <p:cNvPr id="5" name="Group 4"/>
          <p:cNvGrpSpPr>
            <a:grpSpLocks/>
          </p:cNvGrpSpPr>
          <p:nvPr/>
        </p:nvGrpSpPr>
        <p:grpSpPr bwMode="auto">
          <a:xfrm>
            <a:off x="4329113" y="3567113"/>
            <a:ext cx="2709862" cy="779462"/>
            <a:chOff x="4329404" y="3566808"/>
            <a:chExt cx="2710062" cy="779007"/>
          </a:xfrm>
        </p:grpSpPr>
        <p:sp>
          <p:nvSpPr>
            <p:cNvPr id="20" name="Rounded Rectangle 19"/>
            <p:cNvSpPr/>
            <p:nvPr/>
          </p:nvSpPr>
          <p:spPr>
            <a:xfrm>
              <a:off x="5097811" y="3566808"/>
              <a:ext cx="1941655" cy="779007"/>
            </a:xfrm>
            <a:prstGeom prst="roundRect">
              <a:avLst/>
            </a:prstGeom>
            <a:ln>
              <a:solidFill>
                <a:schemeClr val="accent4">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0" hangingPunct="0">
                <a:lnSpc>
                  <a:spcPct val="120000"/>
                </a:lnSpc>
                <a:spcBef>
                  <a:spcPct val="50000"/>
                </a:spcBef>
                <a:buClr>
                  <a:srgbClr val="063DE8"/>
                </a:buClr>
                <a:buFont typeface="Wingdings" pitchFamily="2" charset="2"/>
                <a:buNone/>
                <a:defRPr/>
              </a:pPr>
              <a:r>
                <a:rPr lang="en-US" sz="1800" dirty="0" err="1"/>
                <a:t>ComputationalTechnologies</a:t>
              </a:r>
              <a:endParaRPr lang="en-US" sz="1800" dirty="0"/>
            </a:p>
          </p:txBody>
        </p:sp>
        <p:cxnSp>
          <p:nvCxnSpPr>
            <p:cNvPr id="21" name="Straight Connector 20"/>
            <p:cNvCxnSpPr>
              <a:stCxn id="20" idx="1"/>
            </p:cNvCxnSpPr>
            <p:nvPr/>
          </p:nvCxnSpPr>
          <p:spPr>
            <a:xfrm flipH="1">
              <a:off x="4329404" y="3957105"/>
              <a:ext cx="768407" cy="15707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t>Computational Technologies</a:t>
            </a:r>
            <a:endParaRPr lang="en-US" dirty="0"/>
          </a:p>
        </p:txBody>
      </p:sp>
      <p:sp>
        <p:nvSpPr>
          <p:cNvPr id="6" name="TextBox 5"/>
          <p:cNvSpPr txBox="1"/>
          <p:nvPr/>
        </p:nvSpPr>
        <p:spPr>
          <a:xfrm>
            <a:off x="142875" y="1155700"/>
            <a:ext cx="8477250" cy="5678488"/>
          </a:xfrm>
          <a:prstGeom prst="rect">
            <a:avLst/>
          </a:prstGeom>
          <a:noFill/>
        </p:spPr>
        <p:txBody>
          <a:bodyPr>
            <a:spAutoFit/>
          </a:bodyPr>
          <a:lstStyle/>
          <a:p>
            <a:pPr marL="285750" indent="-285750" eaLnBrk="0" hangingPunct="0">
              <a:spcBef>
                <a:spcPct val="50000"/>
              </a:spcBef>
              <a:buClr>
                <a:srgbClr val="063DE8"/>
              </a:buClr>
              <a:buFont typeface="Wingdings" panose="05000000000000000000" pitchFamily="2" charset="2"/>
              <a:buChar char="ü"/>
              <a:defRPr/>
            </a:pPr>
            <a:r>
              <a:rPr lang="en-US" sz="1800" dirty="0" err="1">
                <a:latin typeface="Arial" charset="0"/>
                <a:cs typeface="+mn-cs"/>
              </a:rPr>
              <a:t>iTag</a:t>
            </a:r>
            <a:r>
              <a:rPr lang="en-US" sz="1800" dirty="0">
                <a:latin typeface="Arial" charset="0"/>
                <a:cs typeface="+mn-cs"/>
              </a:rPr>
              <a:t> pipeline (JGI data)</a:t>
            </a:r>
          </a:p>
          <a:p>
            <a:pPr marL="285750" indent="-285750" eaLnBrk="0" hangingPunct="0">
              <a:spcBef>
                <a:spcPct val="50000"/>
              </a:spcBef>
              <a:buClr>
                <a:srgbClr val="063DE8"/>
              </a:buClr>
              <a:buFont typeface="Wingdings" panose="05000000000000000000" pitchFamily="2" charset="2"/>
              <a:buChar char="ü"/>
              <a:defRPr/>
            </a:pPr>
            <a:r>
              <a:rPr lang="en-US" sz="1800" dirty="0">
                <a:latin typeface="Arial" charset="0"/>
                <a:cs typeface="+mn-cs"/>
              </a:rPr>
              <a:t>Microbial genome &amp; Metagenome assembly (JGI </a:t>
            </a:r>
            <a:r>
              <a:rPr lang="en-US" sz="1800" dirty="0">
                <a:solidFill>
                  <a:schemeClr val="bg1">
                    <a:lumMod val="65000"/>
                  </a:schemeClr>
                </a:solidFill>
                <a:latin typeface="Arial" charset="0"/>
                <a:cs typeface="+mn-cs"/>
              </a:rPr>
              <a:t>&amp; external data</a:t>
            </a:r>
            <a:r>
              <a:rPr lang="en-US" sz="1800" dirty="0">
                <a:latin typeface="Arial" charset="0"/>
                <a:cs typeface="+mn-cs"/>
              </a:rPr>
              <a:t>) </a:t>
            </a:r>
          </a:p>
          <a:p>
            <a:pPr marL="285750" indent="-285750" eaLnBrk="0" hangingPunct="0">
              <a:spcBef>
                <a:spcPct val="50000"/>
              </a:spcBef>
              <a:buClr>
                <a:srgbClr val="063DE8"/>
              </a:buClr>
              <a:buFont typeface="Wingdings" panose="05000000000000000000" pitchFamily="2" charset="2"/>
              <a:buChar char="ü"/>
              <a:defRPr/>
            </a:pPr>
            <a:r>
              <a:rPr lang="en-US" sz="1800" dirty="0">
                <a:latin typeface="Arial" charset="0"/>
                <a:cs typeface="+mn-cs"/>
              </a:rPr>
              <a:t>Microbial Genome annotation pipeline (JGI &amp; external data)</a:t>
            </a:r>
          </a:p>
          <a:p>
            <a:pPr marL="285750" indent="-285750" eaLnBrk="0" hangingPunct="0">
              <a:spcBef>
                <a:spcPct val="50000"/>
              </a:spcBef>
              <a:buClr>
                <a:srgbClr val="063DE8"/>
              </a:buClr>
              <a:buFont typeface="Wingdings" panose="05000000000000000000" pitchFamily="2" charset="2"/>
              <a:buChar char="ü"/>
              <a:defRPr/>
            </a:pPr>
            <a:r>
              <a:rPr lang="en-US" sz="1800" dirty="0">
                <a:latin typeface="Arial" charset="0"/>
                <a:cs typeface="+mn-cs"/>
              </a:rPr>
              <a:t>Metagenome annotation pipeline (JGI &amp; external data)</a:t>
            </a:r>
          </a:p>
          <a:p>
            <a:pPr marL="285750" indent="-285750" eaLnBrk="0" hangingPunct="0">
              <a:spcBef>
                <a:spcPct val="50000"/>
              </a:spcBef>
              <a:buClr>
                <a:srgbClr val="063DE8"/>
              </a:buClr>
              <a:buFont typeface="Wingdings" panose="05000000000000000000" pitchFamily="2" charset="2"/>
              <a:buChar char="ü"/>
              <a:defRPr/>
            </a:pPr>
            <a:r>
              <a:rPr lang="en-US" sz="1800" dirty="0">
                <a:latin typeface="Arial" charset="0"/>
                <a:cs typeface="+mn-cs"/>
              </a:rPr>
              <a:t>Transcriptomics/</a:t>
            </a:r>
            <a:r>
              <a:rPr lang="en-US" sz="1800" dirty="0" err="1">
                <a:latin typeface="Arial" charset="0"/>
                <a:cs typeface="+mn-cs"/>
              </a:rPr>
              <a:t>Metatranscriptomics</a:t>
            </a:r>
            <a:r>
              <a:rPr lang="en-US" sz="1800" dirty="0">
                <a:latin typeface="Arial" charset="0"/>
                <a:cs typeface="+mn-cs"/>
              </a:rPr>
              <a:t> pipelines </a:t>
            </a:r>
            <a:r>
              <a:rPr lang="en-US" sz="1800" dirty="0">
                <a:latin typeface="Arial" charset="0"/>
                <a:cs typeface="+mn-cs"/>
              </a:rPr>
              <a:t>(JGI </a:t>
            </a:r>
            <a:r>
              <a:rPr lang="en-US" sz="1800" dirty="0">
                <a:solidFill>
                  <a:schemeClr val="bg1">
                    <a:lumMod val="65000"/>
                  </a:schemeClr>
                </a:solidFill>
                <a:latin typeface="Arial" charset="0"/>
                <a:cs typeface="+mn-cs"/>
              </a:rPr>
              <a:t>&amp; external data</a:t>
            </a:r>
            <a:r>
              <a:rPr lang="en-US" sz="1800" dirty="0">
                <a:latin typeface="Arial" charset="0"/>
                <a:cs typeface="+mn-cs"/>
              </a:rPr>
              <a:t>) </a:t>
            </a:r>
            <a:endParaRPr lang="en-US" sz="1800" dirty="0">
              <a:latin typeface="Arial" charset="0"/>
              <a:cs typeface="+mn-cs"/>
            </a:endParaRPr>
          </a:p>
          <a:p>
            <a:pPr marL="285750" indent="-285750" eaLnBrk="0" hangingPunct="0">
              <a:spcBef>
                <a:spcPct val="50000"/>
              </a:spcBef>
              <a:buClr>
                <a:srgbClr val="063DE8"/>
              </a:buClr>
              <a:buFont typeface="Wingdings" panose="05000000000000000000" pitchFamily="2" charset="2"/>
              <a:buChar char="ü"/>
              <a:defRPr/>
            </a:pPr>
            <a:r>
              <a:rPr lang="en-US" sz="1800" dirty="0">
                <a:latin typeface="Arial" charset="0"/>
                <a:cs typeface="+mn-cs"/>
              </a:rPr>
              <a:t>Methylation annotation pipeline </a:t>
            </a:r>
            <a:r>
              <a:rPr lang="en-US" sz="1800" dirty="0">
                <a:latin typeface="Arial" charset="0"/>
                <a:cs typeface="+mn-cs"/>
              </a:rPr>
              <a:t>(JGI data</a:t>
            </a:r>
            <a:r>
              <a:rPr lang="en-US" sz="1800" dirty="0">
                <a:latin typeface="Arial" charset="0"/>
                <a:cs typeface="+mn-cs"/>
              </a:rPr>
              <a:t>)</a:t>
            </a:r>
          </a:p>
          <a:p>
            <a:pPr marL="285750" indent="-285750" eaLnBrk="0" hangingPunct="0">
              <a:spcBef>
                <a:spcPct val="50000"/>
              </a:spcBef>
              <a:buClr>
                <a:srgbClr val="063DE8"/>
              </a:buClr>
              <a:buFont typeface="Wingdings" panose="05000000000000000000" pitchFamily="2" charset="2"/>
              <a:buChar char="ü"/>
              <a:defRPr/>
            </a:pPr>
            <a:endParaRPr lang="en-US" sz="1600" dirty="0">
              <a:latin typeface="Arial" charset="0"/>
              <a:cs typeface="+mn-cs"/>
            </a:endParaRPr>
          </a:p>
          <a:p>
            <a:pPr marL="285750" indent="-285750" eaLnBrk="0" hangingPunct="0">
              <a:spcBef>
                <a:spcPct val="50000"/>
              </a:spcBef>
              <a:buClr>
                <a:srgbClr val="063DE8"/>
              </a:buClr>
              <a:buFont typeface="Wingdings" panose="05000000000000000000" pitchFamily="2" charset="2"/>
              <a:buChar char="ü"/>
              <a:defRPr/>
            </a:pPr>
            <a:r>
              <a:rPr lang="en-US" sz="1800" dirty="0">
                <a:latin typeface="Arial" charset="0"/>
                <a:cs typeface="+mn-cs"/>
              </a:rPr>
              <a:t>Binning  &amp; visualization (</a:t>
            </a:r>
            <a:r>
              <a:rPr lang="en-US" sz="1800" dirty="0" err="1">
                <a:latin typeface="Arial" charset="0"/>
                <a:cs typeface="+mn-cs"/>
              </a:rPr>
              <a:t>eg</a:t>
            </a:r>
            <a:r>
              <a:rPr lang="en-US" sz="1800" dirty="0">
                <a:latin typeface="Arial" charset="0"/>
                <a:cs typeface="+mn-cs"/>
              </a:rPr>
              <a:t> </a:t>
            </a:r>
            <a:r>
              <a:rPr lang="en-US" sz="1800" dirty="0" err="1">
                <a:latin typeface="Arial" charset="0"/>
                <a:cs typeface="+mn-cs"/>
              </a:rPr>
              <a:t>MetaBat</a:t>
            </a:r>
            <a:r>
              <a:rPr lang="en-US" sz="1800" dirty="0">
                <a:latin typeface="Arial" charset="0"/>
                <a:cs typeface="+mn-cs"/>
              </a:rPr>
              <a:t>, </a:t>
            </a:r>
            <a:r>
              <a:rPr lang="en-US" sz="1800" dirty="0" err="1">
                <a:latin typeface="Arial" charset="0"/>
                <a:cs typeface="+mn-cs"/>
              </a:rPr>
              <a:t>Elviz</a:t>
            </a:r>
            <a:r>
              <a:rPr lang="en-US" sz="1800" dirty="0">
                <a:latin typeface="Arial" charset="0"/>
                <a:cs typeface="+mn-cs"/>
              </a:rPr>
              <a:t>)</a:t>
            </a:r>
          </a:p>
          <a:p>
            <a:pPr marL="285750" indent="-285750" eaLnBrk="0" hangingPunct="0">
              <a:spcBef>
                <a:spcPct val="50000"/>
              </a:spcBef>
              <a:buClr>
                <a:srgbClr val="063DE8"/>
              </a:buClr>
              <a:buFont typeface="Wingdings" panose="05000000000000000000" pitchFamily="2" charset="2"/>
              <a:buChar char="ü"/>
              <a:defRPr/>
            </a:pPr>
            <a:r>
              <a:rPr lang="en-US" sz="1800" dirty="0">
                <a:latin typeface="Arial" charset="0"/>
                <a:cs typeface="+mn-cs"/>
              </a:rPr>
              <a:t>Single Cell decontamination (</a:t>
            </a:r>
            <a:r>
              <a:rPr lang="en-US" sz="1800" dirty="0" err="1">
                <a:latin typeface="Arial" charset="0"/>
                <a:cs typeface="+mn-cs"/>
              </a:rPr>
              <a:t>eg</a:t>
            </a:r>
            <a:r>
              <a:rPr lang="en-US" sz="1800" dirty="0">
                <a:latin typeface="Arial" charset="0"/>
                <a:cs typeface="+mn-cs"/>
              </a:rPr>
              <a:t> </a:t>
            </a:r>
            <a:r>
              <a:rPr lang="en-US" sz="1800" dirty="0" err="1">
                <a:latin typeface="Arial" charset="0"/>
                <a:cs typeface="+mn-cs"/>
              </a:rPr>
              <a:t>ProDeGe</a:t>
            </a:r>
            <a:r>
              <a:rPr lang="en-US" sz="1800" dirty="0">
                <a:latin typeface="Arial" charset="0"/>
                <a:cs typeface="+mn-cs"/>
              </a:rPr>
              <a:t>)</a:t>
            </a:r>
          </a:p>
          <a:p>
            <a:pPr marL="285750" indent="-285750" eaLnBrk="0" hangingPunct="0">
              <a:spcBef>
                <a:spcPct val="50000"/>
              </a:spcBef>
              <a:buClr>
                <a:srgbClr val="063DE8"/>
              </a:buClr>
              <a:buFont typeface="Wingdings" panose="05000000000000000000" pitchFamily="2" charset="2"/>
              <a:buChar char="ü"/>
              <a:defRPr/>
            </a:pPr>
            <a:r>
              <a:rPr lang="en-US" sz="1800" dirty="0">
                <a:latin typeface="Arial" charset="0"/>
                <a:cs typeface="+mn-cs"/>
              </a:rPr>
              <a:t>Gene Calling QC (</a:t>
            </a:r>
            <a:r>
              <a:rPr lang="en-US" sz="1800" dirty="0" err="1">
                <a:latin typeface="Arial" charset="0"/>
                <a:cs typeface="+mn-cs"/>
              </a:rPr>
              <a:t>eg</a:t>
            </a:r>
            <a:r>
              <a:rPr lang="en-US" sz="1800" dirty="0">
                <a:latin typeface="Arial" charset="0"/>
                <a:cs typeface="+mn-cs"/>
              </a:rPr>
              <a:t> </a:t>
            </a:r>
            <a:r>
              <a:rPr lang="en-US" sz="1800" dirty="0" err="1">
                <a:latin typeface="Arial" charset="0"/>
                <a:cs typeface="+mn-cs"/>
              </a:rPr>
              <a:t>GenePrimp</a:t>
            </a:r>
            <a:r>
              <a:rPr lang="en-US" sz="1800" dirty="0">
                <a:latin typeface="Arial" charset="0"/>
                <a:cs typeface="+mn-cs"/>
              </a:rPr>
              <a:t>)</a:t>
            </a:r>
          </a:p>
          <a:p>
            <a:pPr marL="285750" indent="-285750" eaLnBrk="0" hangingPunct="0">
              <a:spcBef>
                <a:spcPct val="50000"/>
              </a:spcBef>
              <a:buClr>
                <a:srgbClr val="063DE8"/>
              </a:buClr>
              <a:buFont typeface="Wingdings" panose="05000000000000000000" pitchFamily="2" charset="2"/>
              <a:buChar char="ü"/>
              <a:defRPr/>
            </a:pPr>
            <a:endParaRPr lang="en-US" sz="1600" dirty="0">
              <a:latin typeface="Arial" charset="0"/>
              <a:cs typeface="+mn-cs"/>
            </a:endParaRPr>
          </a:p>
          <a:p>
            <a:pPr marL="285750" indent="-285750" eaLnBrk="0" hangingPunct="0">
              <a:spcBef>
                <a:spcPct val="50000"/>
              </a:spcBef>
              <a:buClr>
                <a:srgbClr val="063DE8"/>
              </a:buClr>
              <a:buFont typeface="Wingdings" panose="05000000000000000000" pitchFamily="2" charset="2"/>
              <a:buChar char="ü"/>
              <a:defRPr/>
            </a:pPr>
            <a:r>
              <a:rPr lang="en-US" sz="1800" dirty="0">
                <a:latin typeface="Arial" charset="0"/>
                <a:cs typeface="+mn-cs"/>
              </a:rPr>
              <a:t>Metadata management system (GOLD)</a:t>
            </a:r>
          </a:p>
          <a:p>
            <a:pPr marL="285750" indent="-285750" eaLnBrk="0" hangingPunct="0">
              <a:spcBef>
                <a:spcPct val="50000"/>
              </a:spcBef>
              <a:buClr>
                <a:srgbClr val="063DE8"/>
              </a:buClr>
              <a:buFont typeface="Wingdings" panose="05000000000000000000" pitchFamily="2" charset="2"/>
              <a:buChar char="ü"/>
              <a:defRPr/>
            </a:pPr>
            <a:r>
              <a:rPr lang="en-US" sz="1800" dirty="0">
                <a:latin typeface="Arial" charset="0"/>
                <a:cs typeface="+mn-cs"/>
              </a:rPr>
              <a:t>Comparative analysis data management system (IMG)</a:t>
            </a:r>
          </a:p>
          <a:p>
            <a:pPr marL="285750" indent="-285750" eaLnBrk="0" hangingPunct="0">
              <a:spcBef>
                <a:spcPct val="50000"/>
              </a:spcBef>
              <a:buClr>
                <a:srgbClr val="063DE8"/>
              </a:buClr>
              <a:buFont typeface="Wingdings" panose="05000000000000000000" pitchFamily="2" charset="2"/>
              <a:buChar char="ü"/>
              <a:defRPr/>
            </a:pPr>
            <a:r>
              <a:rPr lang="en-US" sz="1800" dirty="0">
                <a:latin typeface="Arial" charset="0"/>
                <a:cs typeface="+mn-cs"/>
              </a:rPr>
              <a:t>Fungal (</a:t>
            </a:r>
            <a:r>
              <a:rPr lang="en-US" sz="1800" dirty="0" err="1">
                <a:latin typeface="Arial" charset="0"/>
                <a:cs typeface="+mn-cs"/>
              </a:rPr>
              <a:t>MycoCosm</a:t>
            </a:r>
            <a:r>
              <a:rPr lang="en-US" sz="1800" dirty="0">
                <a:latin typeface="Arial" charset="0"/>
                <a:cs typeface="+mn-cs"/>
              </a:rPr>
              <a:t>) and Plant (</a:t>
            </a:r>
            <a:r>
              <a:rPr lang="en-US" sz="1800" dirty="0" err="1">
                <a:latin typeface="Arial" charset="0"/>
                <a:cs typeface="+mn-cs"/>
              </a:rPr>
              <a:t>Phytozome</a:t>
            </a:r>
            <a:r>
              <a:rPr lang="en-US" sz="1800" dirty="0">
                <a:latin typeface="Arial" charset="0"/>
                <a:cs typeface="+mn-cs"/>
              </a:rPr>
              <a:t>)</a:t>
            </a:r>
          </a:p>
        </p:txBody>
      </p:sp>
      <p:sp>
        <p:nvSpPr>
          <p:cNvPr id="148484" name="TextBox 6"/>
          <p:cNvSpPr txBox="1">
            <a:spLocks noChangeArrowheads="1"/>
          </p:cNvSpPr>
          <p:nvPr/>
        </p:nvSpPr>
        <p:spPr bwMode="auto">
          <a:xfrm>
            <a:off x="246063" y="800100"/>
            <a:ext cx="1241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r>
              <a:rPr lang="en-US" altLang="en-US" sz="2000"/>
              <a:t>PIPELINES</a:t>
            </a:r>
          </a:p>
        </p:txBody>
      </p:sp>
      <p:sp>
        <p:nvSpPr>
          <p:cNvPr id="148485" name="TextBox 7"/>
          <p:cNvSpPr txBox="1">
            <a:spLocks noChangeArrowheads="1"/>
          </p:cNvSpPr>
          <p:nvPr/>
        </p:nvSpPr>
        <p:spPr bwMode="auto">
          <a:xfrm>
            <a:off x="139700" y="3589338"/>
            <a:ext cx="881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r>
              <a:rPr lang="en-US" altLang="en-US" sz="2000"/>
              <a:t>TOOLS</a:t>
            </a:r>
          </a:p>
        </p:txBody>
      </p:sp>
      <p:sp>
        <p:nvSpPr>
          <p:cNvPr id="148486" name="TextBox 8"/>
          <p:cNvSpPr txBox="1">
            <a:spLocks noChangeArrowheads="1"/>
          </p:cNvSpPr>
          <p:nvPr/>
        </p:nvSpPr>
        <p:spPr bwMode="auto">
          <a:xfrm>
            <a:off x="214313" y="5199063"/>
            <a:ext cx="14017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r>
              <a:rPr lang="en-US" altLang="en-US" sz="2000"/>
              <a:t>DATABASES</a:t>
            </a:r>
          </a:p>
        </p:txBody>
      </p:sp>
      <p:pic>
        <p:nvPicPr>
          <p:cNvPr id="14848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238" y="4278313"/>
            <a:ext cx="2190750"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848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9713" y="3471863"/>
            <a:ext cx="2209800"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1" descr="buildin.blocks.jpe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51538" y="4137025"/>
            <a:ext cx="3043237"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7" name="AutoShape 5" descr="data:image/jpeg;base64,/9j/4AAQSkZJRgABAQAAAQABAAD/2wCEAAkGBhQSEBQQExAVFRQWFhEWFRQVFRIVFBAUFBQXFRUUFRUYHSYeFxwjGhUUHzAgIzMqLCwsFR4xNTAqNSYrLCkBCQoKDQwOGA8PGCkeHhguKSksLCwpKSkpKSksKS0pKSkpLCk1KSksKSkpMywpKSksKSkpKSksLCkpLCkpLCkpKf/AABEIAJkAnwMBIgACEQEDEQH/xAAcAAABBQEBAQAAAAAAAAAAAAAAAQIEBQYDBwj/xABJEAABAwEDBQoHDQgDAAAAAAABAAIDEQQSIQUGBzFBEzJRYXGBkbHB0SJSU3KCkrIUFyMlQlRic4OhwuHwFTM1Q0RjotI0ZKP/xAAZAQEBAAMBAAAAAAAAAAAAAAAAAQMEBQL/xAAiEQEAAgIBBAMBAQAAAAAAAAAAAQIDEQQTFDEyEmGhIWL/2gAMAwEAAhEDEQA/APVM7c5G2CzG0ujLwHNbdBArXbU8ixg03R3Q42R9DsErS4c11WumQfFjvrI+pyw+QrSBZIR9BvatjBh6szG2DNlnHES0fv5QfNZfWj711GnGzfNpumH/AGWddaQmOtA4AtvsP9fjV736/WobpvsnkJ6/Y/7rtHprse2KccV2M/eHrIX2HWxvQEhji8kz1G9ynYfZ3v02semSxH5Mw9BvY5d7LpXsUkrIgZQ57mtbejNKuN0A0Jpyrz2ezQ3T8DH6kfXRMks0YtdhuRsafdUNS1rWki8NZAxWLJxPhWZ34ZcfKi8xGvL3tCELSbgQhCAQhCAQhCAQhCAQhCDC6Zf4Y76yPqcvLsnWikEY+iF6hpkPxWfrI+1YmwZIjZY4ZnCtWRmh1EldDgzEWnbQ5vrDnZMmyyC81mGwkgV5K61HtcT43XXtIJ1bQeQjWrgZX41ztVvEjbpxxqOEO2ELqxNtubqNKcF2u66g+icE33QtLk3J7rrmuY4VoMWkYEUOxdTmfHxqdWseV+Esm+WopXq6F0sUl63WEf8AZh9sLQWnNRjW1BpqGJoPCIbr2a1CfkMQ5QydQ760N1/RLStbk5InHZscekxer25CELiOwEIQgEIQgEIQgEIQgEIQgwOmd1MmnjkZ9wcVnXWN0mSYgzFzYongbTdGIHNVaDTV/DR9a32XKpyNA82OC66nwMXsrc4ns0+X66edftU8asM3S+0WmOMb0ODnnY1gNTXgrSg5VaZQ0fOkeX7pQk40AxVnkLM42fVIcdeyq6truf8AGsNheCUqNEwga6rqCtRlhztQNBSu+bvSAaVx17FRZZHxnksf35D0Bi0YKzmVv4xkof3Jj/i3uWHN6Sz4faHrCEIXPdAIQhAIQhAIQhAIQhAIQhB5/prHxb9qz2XLD5K0mxRQRQmCQljGNJBZQlooaVK9YzxzWGULP7ndKYxfa68Gh2oEUoeVYg6BogP+ZIfQYO1e6Xmvhjvji/lT++pF83k9ZnelGlGP5tJ6zFioMkVt0djNRflZEXVxaS+44gYbar1JuguDbapT6Le9ZOvdj7ejP++hH81f6zU12lFg/pHeuO5an3jbL5eb/DuTm6ELJ5ac87O5OvdehRkffVaNVkPO8dydkPOj3dliwO3K5ubpRS9evXmE11DgWxZoTsW2Sc+k0fhU/IuiyyWW0MtEZlL2Elt54IqQRiKDYV5tltaNS9VxVrO4bRCELEyhCEIBCEIBCEIBCEIBCEIBI5Kkcg+ec9X+48tOtDWh25ztkDdV6pEhBOzEnFe6ZvZZba7NFaWNc1sjbwa6lRxYLyXSFmna7TbppY7K9zCWhjmgUfdYAXa64mvQvTszGOZYYIntuyRxsa9m1hx19aC/QkvIqgVCSqC5AqE0yjhHSEhnb4w6QgehcvdLPHb6wR7pb47ekIOqFzE7fGHSE4SDhCByE28lBQKhJVKgEIQgaXUxUOa21wbq4e5Oyk2sZ16xqVU0nY884aepQWQmw1FQJC4OLm1bUUOAxA1dZ6V0a93Eekd66NnPi/eEEC024MFZbUWDlp1KtfnRYtRt7zyCZ3stK0l4cHYosoija6QsjaBUuN0YceCDPHOixneutMnmskNekhNOWojvbHbXce5fmVeDOGKm+pjQ1FLp8Gt6uql4KXHamvBLXNcOKhGr81NikyaRLerZ5IgKU3VoF6vArJmTI9regKTZrzWgHA4/lqXbdDwlN/xIRG5JipUtP65k05JiOrs7lLLuNNgkBFSNp4dhVVDdkQbKdATP2QRwDn7lZPloMAP1zpXIIDLC8apKek9dmCYfzunHrCWUurgW04wSetMN/wAYeqe9QSm2qUDfMPGWux6Cg22X6Hqu71Ha07XV5gOpRZ7E5zi7dCBhQUbhyVFV6j+pM6XlitJcDWlQQMNRqAa9fQpSr8mjF23BmPrKwRUa3j4N362qnaVdW4fBu5FRtKkiQ1OXNpTqqDoCotsmeCGsjD6h1avuAAEDgNa1XdpXE/vR5kntxoI1Zvm0XPMTT/zSt3YaoYR9o/sYFYITQh1tHBCOUynqAThu+0w8wl71KQEEdpkBF5zCCaUa1wOrDEnhC6WY77zn9aWfUPOb1pln+V5zkHaU+C7kPUnuK5yb0jiPUnA1A5AgYSiiEIBCEIJWTtbuRv4lYKvybrf6P4lYL0GTsq0jhFFmopQa0IN1zmnic00IPH+S05Xjdvy6+yZRtBFXMMr77OEV1jjFdakj0ZpTqqDkzKTJ4xJG6809LTtBGwqYoHtXJ5+Fb5snWw9i6MXGT97HySdQPYglJUiVAICEBAyfVzt9oJkO+f53YD2p8+952e0E2EeE/lHsNQdSki3jeRvUnJsW8byDqCAKROKSiBEIQglZN1v9H8SsFX5N1v5G/iVgvQQrzXPLM9xlknDate4uvNxu1AHhDZq16l6WmlqDwvJr5bJJfY8jhb8l44HD9FbzI2dMc/gnwJPFJwd5p29auMr5mxTVLfg3HaB4JPG3uosJlnNGWA1LfB2Pbizp+Tz05150N8Diucn7yL7T2CsLk3OSaAhryZGcDt8B9Fx7VcjPNjpIfgX4iZ2tuxt2n+VeZBrKJVRHOseQf0juXKTPED+VTzngdiDRUQFk5M/mjyQ5ZR2FRZNIrR8uLmLndSDZzjwejrCSIeE/lHsNWJhz4kmeGscwtoS4iM7CLuJ50602973FxkkqaYNe9rcBTeggIm26ucRXKKQXBUgYDaF5xlKdrY3knEMeRU1NQ0nCuKqZbSxzW3X38PkB768l0FB6tLlOFu+mjHpt71Dmzpsrf6hp82ruoFebQ5OmfiyyWl/JBIPvcAp0GattfiLDL6b4Y/uL6orWTZ92ZurdHcjKe0QoM+kMUJZZnHznhteYBRIswLZQHc7M0kanzylzeI3YSOglWFi0cTuu7tPC0V8NkbJHkgbGvcWjpaqNFmVlZ1phfM5gZ4dwNBJwa0GpJ8/7lo1WZAyE2yxmNry4FxdVwAOLWtph5qs1QIQhAhCQsTkIM/lPM+CWpA3NxqSWUoTtJZqrxihO1Z2XR7K5wF+GjLwaazVo6mJApTVqqVv9g5kDX0qDBN0ZuJ8KSz0+oe49LpCuw0Xs8s0clni7arb7U5BkItG8A30jyeFrYW8+9KkwaP7O04uldyvA9hoWlKUKiiGY1kqDuTjThmtBHQX0UhuadkH9JCfOja72gVbIQRIMkws3kMbaeKxjeoKQyIDUKJ6ECFqS4nIU2GhqUNQEqoEIQg//2Q=="/>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endParaRPr lang="en-US" altLang="en-US" sz="1800" b="0">
              <a:solidFill>
                <a:srgbClr val="343434"/>
              </a:solidFill>
            </a:endParaRPr>
          </a:p>
        </p:txBody>
      </p:sp>
      <p:sp>
        <p:nvSpPr>
          <p:cNvPr id="70" name="Rectangle 2"/>
          <p:cNvSpPr txBox="1">
            <a:spLocks noChangeArrowheads="1"/>
          </p:cNvSpPr>
          <p:nvPr/>
        </p:nvSpPr>
        <p:spPr bwMode="auto">
          <a:xfrm>
            <a:off x="812800" y="0"/>
            <a:ext cx="6778625" cy="5969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6" tIns="45716" rIns="91436" bIns="45716"/>
          <a:lstStyle>
            <a:lvl1pPr algn="l" defTabSz="457200" rtl="0" eaLnBrk="1" latinLnBrk="0" hangingPunct="1">
              <a:spcBef>
                <a:spcPct val="0"/>
              </a:spcBef>
              <a:buNone/>
              <a:defRPr sz="3200" b="1" kern="1200">
                <a:solidFill>
                  <a:schemeClr val="bg1"/>
                </a:solidFill>
                <a:effectLst>
                  <a:outerShdw blurRad="38100" dist="38100" dir="2700000" algn="tl">
                    <a:srgbClr val="000000">
                      <a:alpha val="43137"/>
                    </a:srgbClr>
                  </a:outerShdw>
                </a:effectLst>
                <a:latin typeface="+mj-lt"/>
                <a:ea typeface="+mj-ea"/>
                <a:cs typeface="+mj-cs"/>
              </a:defRPr>
            </a:lvl1pPr>
          </a:lstStyle>
          <a:p>
            <a:pPr algn="ctr">
              <a:lnSpc>
                <a:spcPct val="120000"/>
              </a:lnSpc>
              <a:buClr>
                <a:srgbClr val="063DE8"/>
              </a:buClr>
              <a:buFont typeface="Wingdings" pitchFamily="2" charset="2"/>
              <a:buNone/>
              <a:defRPr/>
            </a:pPr>
            <a:r>
              <a:rPr lang="en-US" sz="3800" dirty="0" smtClean="0">
                <a:cs typeface="Arial"/>
              </a:rPr>
              <a:t>Outline</a:t>
            </a:r>
            <a:endParaRPr lang="en-US" sz="3800" dirty="0">
              <a:cs typeface="Arial"/>
            </a:endParaRPr>
          </a:p>
        </p:txBody>
      </p:sp>
      <p:sp>
        <p:nvSpPr>
          <p:cNvPr id="149509" name="TextBox 1"/>
          <p:cNvSpPr txBox="1">
            <a:spLocks noChangeArrowheads="1"/>
          </p:cNvSpPr>
          <p:nvPr/>
        </p:nvSpPr>
        <p:spPr bwMode="auto">
          <a:xfrm>
            <a:off x="261938" y="2112963"/>
            <a:ext cx="7548562"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6" rIns="91436" bIns="45716">
            <a:spAutoFit/>
          </a:bodyPr>
          <a:lstStyle>
            <a:lvl1pPr marL="457200" indent="-457200">
              <a:spcBef>
                <a:spcPct val="20000"/>
              </a:spcBef>
              <a:buClr>
                <a:schemeClr val="accent2"/>
              </a:buClr>
              <a:buSzPct val="125000"/>
              <a:buFont typeface="Arial" pitchFamily="34" charset="0"/>
              <a:buChar char="•"/>
              <a:defRPr b="1">
                <a:solidFill>
                  <a:schemeClr val="tx2"/>
                </a:solidFill>
                <a:latin typeface="Arial" pitchFamily="34" charset="0"/>
              </a:defRPr>
            </a:lvl1pPr>
            <a:lvl2pPr marL="742950" indent="-285750">
              <a:spcBef>
                <a:spcPct val="20000"/>
              </a:spcBef>
              <a:buClr>
                <a:schemeClr val="accent2"/>
              </a:buClr>
              <a:buFont typeface="Arial" pitchFamily="34" charset="0"/>
              <a:buChar char="–"/>
              <a:defRPr>
                <a:solidFill>
                  <a:schemeClr val="tx2"/>
                </a:solidFill>
                <a:latin typeface="Arial" pitchFamily="34" charset="0"/>
              </a:defRPr>
            </a:lvl2pPr>
            <a:lvl3pPr marL="1143000" indent="-228600">
              <a:spcBef>
                <a:spcPct val="20000"/>
              </a:spcBef>
              <a:buClr>
                <a:schemeClr val="accent2"/>
              </a:buClr>
              <a:buFont typeface="Arial" pitchFamily="34" charset="0"/>
              <a:buChar char="•"/>
              <a:defRPr>
                <a:solidFill>
                  <a:schemeClr val="tx2"/>
                </a:solidFill>
                <a:latin typeface="Arial" pitchFamily="34" charset="0"/>
              </a:defRPr>
            </a:lvl3pPr>
            <a:lvl4pPr marL="1600200" indent="-228600">
              <a:spcBef>
                <a:spcPct val="20000"/>
              </a:spcBef>
              <a:buClr>
                <a:schemeClr val="accent2"/>
              </a:buClr>
              <a:buFont typeface="Lucida Grande"/>
              <a:buChar char="-"/>
              <a:defRPr>
                <a:solidFill>
                  <a:schemeClr val="tx2"/>
                </a:solidFill>
                <a:latin typeface="Arial" pitchFamily="34" charset="0"/>
              </a:defRPr>
            </a:lvl4pPr>
            <a:lvl5pPr marL="2057400" indent="-228600">
              <a:spcBef>
                <a:spcPct val="20000"/>
              </a:spcBef>
              <a:buFont typeface="Arial" pitchFamily="34" charset="0"/>
              <a:buChar char="•"/>
              <a:defRPr>
                <a:solidFill>
                  <a:schemeClr val="tx2"/>
                </a:solidFill>
                <a:latin typeface="Arial" pitchFamily="34" charset="0"/>
              </a:defRPr>
            </a:lvl5pPr>
            <a:lvl6pPr marL="2514600" indent="-228600" fontAlgn="base">
              <a:spcBef>
                <a:spcPct val="20000"/>
              </a:spcBef>
              <a:spcAft>
                <a:spcPct val="0"/>
              </a:spcAft>
              <a:buFont typeface="Arial" pitchFamily="34" charset="0"/>
              <a:buChar char="•"/>
              <a:defRPr>
                <a:solidFill>
                  <a:schemeClr val="tx2"/>
                </a:solidFill>
                <a:latin typeface="Arial" pitchFamily="34" charset="0"/>
              </a:defRPr>
            </a:lvl6pPr>
            <a:lvl7pPr marL="2971800" indent="-228600" fontAlgn="base">
              <a:spcBef>
                <a:spcPct val="20000"/>
              </a:spcBef>
              <a:spcAft>
                <a:spcPct val="0"/>
              </a:spcAft>
              <a:buFont typeface="Arial" pitchFamily="34" charset="0"/>
              <a:buChar char="•"/>
              <a:defRPr>
                <a:solidFill>
                  <a:schemeClr val="tx2"/>
                </a:solidFill>
                <a:latin typeface="Arial" pitchFamily="34" charset="0"/>
              </a:defRPr>
            </a:lvl7pPr>
            <a:lvl8pPr marL="3429000" indent="-228600" fontAlgn="base">
              <a:spcBef>
                <a:spcPct val="20000"/>
              </a:spcBef>
              <a:spcAft>
                <a:spcPct val="0"/>
              </a:spcAft>
              <a:buFont typeface="Arial" pitchFamily="34" charset="0"/>
              <a:buChar char="•"/>
              <a:defRPr>
                <a:solidFill>
                  <a:schemeClr val="tx2"/>
                </a:solidFill>
                <a:latin typeface="Arial" pitchFamily="34" charset="0"/>
              </a:defRPr>
            </a:lvl8pPr>
            <a:lvl9pPr marL="3886200" indent="-228600" fontAlgn="base">
              <a:spcBef>
                <a:spcPct val="20000"/>
              </a:spcBef>
              <a:spcAft>
                <a:spcPct val="0"/>
              </a:spcAft>
              <a:buFont typeface="Arial" pitchFamily="34" charset="0"/>
              <a:buChar char="•"/>
              <a:defRPr>
                <a:solidFill>
                  <a:schemeClr val="tx2"/>
                </a:solidFill>
                <a:latin typeface="Arial" pitchFamily="34" charset="0"/>
              </a:defRPr>
            </a:lvl9pPr>
          </a:lstStyle>
          <a:p>
            <a:pPr eaLnBrk="0" hangingPunct="0">
              <a:spcBef>
                <a:spcPct val="0"/>
              </a:spcBef>
              <a:buClrTx/>
              <a:buSzTx/>
            </a:pPr>
            <a:r>
              <a:rPr lang="en-US" altLang="en-US">
                <a:solidFill>
                  <a:srgbClr val="000000"/>
                </a:solidFill>
                <a:ea typeface="MS PGothic" pitchFamily="34" charset="-128"/>
              </a:rPr>
              <a:t>What is a User Facility?</a:t>
            </a:r>
          </a:p>
          <a:p>
            <a:pPr eaLnBrk="0" hangingPunct="0">
              <a:spcBef>
                <a:spcPct val="0"/>
              </a:spcBef>
              <a:buClrTx/>
              <a:buSzTx/>
            </a:pPr>
            <a:endParaRPr lang="en-US" altLang="en-US">
              <a:solidFill>
                <a:srgbClr val="000000"/>
              </a:solidFill>
              <a:ea typeface="MS PGothic" pitchFamily="34" charset="-128"/>
            </a:endParaRPr>
          </a:p>
          <a:p>
            <a:pPr eaLnBrk="0" hangingPunct="0">
              <a:spcBef>
                <a:spcPct val="0"/>
              </a:spcBef>
              <a:buClrTx/>
              <a:buSzTx/>
            </a:pPr>
            <a:r>
              <a:rPr lang="en-US" altLang="en-US">
                <a:solidFill>
                  <a:srgbClr val="000000"/>
                </a:solidFill>
                <a:ea typeface="MS PGothic" pitchFamily="34" charset="-128"/>
              </a:rPr>
              <a:t>Capabilities</a:t>
            </a:r>
          </a:p>
          <a:p>
            <a:pPr eaLnBrk="0" hangingPunct="0">
              <a:spcBef>
                <a:spcPct val="0"/>
              </a:spcBef>
              <a:buClrTx/>
              <a:buSzTx/>
            </a:pPr>
            <a:endParaRPr lang="en-US" altLang="en-US">
              <a:solidFill>
                <a:srgbClr val="000000"/>
              </a:solidFill>
              <a:ea typeface="MS PGothic" pitchFamily="34" charset="-128"/>
            </a:endParaRPr>
          </a:p>
          <a:p>
            <a:pPr eaLnBrk="0" hangingPunct="0">
              <a:spcBef>
                <a:spcPct val="0"/>
              </a:spcBef>
              <a:buClrTx/>
              <a:buSzTx/>
            </a:pPr>
            <a:r>
              <a:rPr lang="en-US" altLang="en-US">
                <a:solidFill>
                  <a:srgbClr val="000000"/>
                </a:solidFill>
                <a:ea typeface="MS PGothic" pitchFamily="34" charset="-128"/>
              </a:rPr>
              <a:t>User Opportunities</a:t>
            </a:r>
          </a:p>
        </p:txBody>
      </p:sp>
      <p:pic>
        <p:nvPicPr>
          <p:cNvPr id="149510"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84750" y="1081088"/>
            <a:ext cx="211455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11" name="Picture 46" descr="Instrumen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9263" y="1008063"/>
            <a:ext cx="2262187"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9512" name="Group 246"/>
          <p:cNvGrpSpPr>
            <a:grpSpLocks/>
          </p:cNvGrpSpPr>
          <p:nvPr/>
        </p:nvGrpSpPr>
        <p:grpSpPr bwMode="auto">
          <a:xfrm>
            <a:off x="7407275" y="2878138"/>
            <a:ext cx="1370013" cy="1406525"/>
            <a:chOff x="5364088" y="1268760"/>
            <a:chExt cx="889280" cy="1184225"/>
          </a:xfrm>
        </p:grpSpPr>
        <p:grpSp>
          <p:nvGrpSpPr>
            <p:cNvPr id="149514" name="Group 242"/>
            <p:cNvGrpSpPr>
              <a:grpSpLocks/>
            </p:cNvGrpSpPr>
            <p:nvPr/>
          </p:nvGrpSpPr>
          <p:grpSpPr bwMode="auto">
            <a:xfrm>
              <a:off x="5364088" y="1268760"/>
              <a:ext cx="889280" cy="1184225"/>
              <a:chOff x="5364088" y="1268760"/>
              <a:chExt cx="889280" cy="1184225"/>
            </a:xfrm>
          </p:grpSpPr>
          <p:grpSp>
            <p:nvGrpSpPr>
              <p:cNvPr id="149543" name="Group 99"/>
              <p:cNvGrpSpPr>
                <a:grpSpLocks/>
              </p:cNvGrpSpPr>
              <p:nvPr/>
            </p:nvGrpSpPr>
            <p:grpSpPr bwMode="auto">
              <a:xfrm>
                <a:off x="5364088" y="1268760"/>
                <a:ext cx="443899" cy="1184225"/>
                <a:chOff x="3638550" y="2667000"/>
                <a:chExt cx="950913" cy="2536825"/>
              </a:xfrm>
            </p:grpSpPr>
            <p:grpSp>
              <p:nvGrpSpPr>
                <p:cNvPr id="149549" name="Group 87"/>
                <p:cNvGrpSpPr>
                  <a:grpSpLocks/>
                </p:cNvGrpSpPr>
                <p:nvPr/>
              </p:nvGrpSpPr>
              <p:grpSpPr bwMode="auto">
                <a:xfrm>
                  <a:off x="3638550" y="3886200"/>
                  <a:ext cx="950913" cy="1317625"/>
                  <a:chOff x="3602037" y="2057400"/>
                  <a:chExt cx="950913" cy="1317625"/>
                </a:xfrm>
              </p:grpSpPr>
              <p:cxnSp>
                <p:nvCxnSpPr>
                  <p:cNvPr id="117" name="Straight Connector 116"/>
                  <p:cNvCxnSpPr/>
                  <p:nvPr/>
                </p:nvCxnSpPr>
                <p:spPr>
                  <a:xfrm flipH="1">
                    <a:off x="3646185" y="2057937"/>
                    <a:ext cx="392920" cy="99640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8" name="Freeform 117"/>
                  <p:cNvSpPr/>
                  <p:nvPr/>
                </p:nvSpPr>
                <p:spPr>
                  <a:xfrm>
                    <a:off x="3602037" y="3054343"/>
                    <a:ext cx="953604" cy="320682"/>
                  </a:xfrm>
                  <a:custGeom>
                    <a:avLst/>
                    <a:gdLst>
                      <a:gd name="connsiteX0" fmla="*/ 46038 w 950913"/>
                      <a:gd name="connsiteY0" fmla="*/ 0 h 317500"/>
                      <a:gd name="connsiteX1" fmla="*/ 150813 w 950913"/>
                      <a:gd name="connsiteY1" fmla="*/ 266700 h 317500"/>
                      <a:gd name="connsiteX2" fmla="*/ 950913 w 950913"/>
                      <a:gd name="connsiteY2" fmla="*/ 304800 h 317500"/>
                    </a:gdLst>
                    <a:ahLst/>
                    <a:cxnLst>
                      <a:cxn ang="0">
                        <a:pos x="connsiteX0" y="connsiteY0"/>
                      </a:cxn>
                      <a:cxn ang="0">
                        <a:pos x="connsiteX1" y="connsiteY1"/>
                      </a:cxn>
                      <a:cxn ang="0">
                        <a:pos x="connsiteX2" y="connsiteY2"/>
                      </a:cxn>
                    </a:cxnLst>
                    <a:rect l="l" t="t" r="r" b="b"/>
                    <a:pathLst>
                      <a:path w="950913" h="317500">
                        <a:moveTo>
                          <a:pt x="46038" y="0"/>
                        </a:moveTo>
                        <a:cubicBezTo>
                          <a:pt x="23019" y="107950"/>
                          <a:pt x="0" y="215900"/>
                          <a:pt x="150813" y="266700"/>
                        </a:cubicBezTo>
                        <a:cubicBezTo>
                          <a:pt x="301626" y="317500"/>
                          <a:pt x="626269" y="311150"/>
                          <a:pt x="950913" y="304800"/>
                        </a:cubicBezTo>
                      </a:path>
                    </a:pathLst>
                  </a:cu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b="0">
                      <a:solidFill>
                        <a:prstClr val="black"/>
                      </a:solidFill>
                      <a:ea typeface="ＭＳ Ｐゴシック"/>
                      <a:cs typeface="Arial" pitchFamily="34" charset="0"/>
                    </a:endParaRPr>
                  </a:p>
                </p:txBody>
              </p:sp>
            </p:grpSp>
            <p:sp>
              <p:nvSpPr>
                <p:cNvPr id="116" name="Freeform 115"/>
                <p:cNvSpPr/>
                <p:nvPr/>
              </p:nvSpPr>
              <p:spPr>
                <a:xfrm>
                  <a:off x="4077826" y="2667000"/>
                  <a:ext cx="174385" cy="1219738"/>
                </a:xfrm>
                <a:custGeom>
                  <a:avLst/>
                  <a:gdLst>
                    <a:gd name="connsiteX0" fmla="*/ 0 w 173037"/>
                    <a:gd name="connsiteY0" fmla="*/ 1219200 h 1219200"/>
                    <a:gd name="connsiteX1" fmla="*/ 142875 w 173037"/>
                    <a:gd name="connsiteY1" fmla="*/ 647700 h 1219200"/>
                    <a:gd name="connsiteX2" fmla="*/ 171450 w 173037"/>
                    <a:gd name="connsiteY2" fmla="*/ 95250 h 1219200"/>
                    <a:gd name="connsiteX3" fmla="*/ 133350 w 173037"/>
                    <a:gd name="connsiteY3" fmla="*/ 76200 h 1219200"/>
                  </a:gdLst>
                  <a:ahLst/>
                  <a:cxnLst>
                    <a:cxn ang="0">
                      <a:pos x="connsiteX0" y="connsiteY0"/>
                    </a:cxn>
                    <a:cxn ang="0">
                      <a:pos x="connsiteX1" y="connsiteY1"/>
                    </a:cxn>
                    <a:cxn ang="0">
                      <a:pos x="connsiteX2" y="connsiteY2"/>
                    </a:cxn>
                    <a:cxn ang="0">
                      <a:pos x="connsiteX3" y="connsiteY3"/>
                    </a:cxn>
                  </a:cxnLst>
                  <a:rect l="l" t="t" r="r" b="b"/>
                  <a:pathLst>
                    <a:path w="173037" h="1219200">
                      <a:moveTo>
                        <a:pt x="0" y="1219200"/>
                      </a:moveTo>
                      <a:cubicBezTo>
                        <a:pt x="57150" y="1027112"/>
                        <a:pt x="114300" y="835025"/>
                        <a:pt x="142875" y="647700"/>
                      </a:cubicBezTo>
                      <a:cubicBezTo>
                        <a:pt x="171450" y="460375"/>
                        <a:pt x="173037" y="190500"/>
                        <a:pt x="171450" y="95250"/>
                      </a:cubicBezTo>
                      <a:cubicBezTo>
                        <a:pt x="169863" y="0"/>
                        <a:pt x="139700" y="82550"/>
                        <a:pt x="133350" y="76200"/>
                      </a:cubicBezTo>
                    </a:path>
                  </a:pathLst>
                </a:cu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b="0">
                    <a:solidFill>
                      <a:prstClr val="black"/>
                    </a:solidFill>
                    <a:ea typeface="ＭＳ Ｐゴシック"/>
                    <a:cs typeface="Arial" pitchFamily="34" charset="0"/>
                  </a:endParaRPr>
                </a:p>
              </p:txBody>
            </p:sp>
          </p:grpSp>
          <p:grpSp>
            <p:nvGrpSpPr>
              <p:cNvPr id="149544" name="Group 100"/>
              <p:cNvGrpSpPr>
                <a:grpSpLocks/>
              </p:cNvGrpSpPr>
              <p:nvPr/>
            </p:nvGrpSpPr>
            <p:grpSpPr bwMode="auto">
              <a:xfrm flipH="1">
                <a:off x="5809469" y="1268760"/>
                <a:ext cx="443899" cy="1184225"/>
                <a:chOff x="3638550" y="2667000"/>
                <a:chExt cx="950913" cy="2536825"/>
              </a:xfrm>
            </p:grpSpPr>
            <p:grpSp>
              <p:nvGrpSpPr>
                <p:cNvPr id="149545" name="Group 87"/>
                <p:cNvGrpSpPr>
                  <a:grpSpLocks/>
                </p:cNvGrpSpPr>
                <p:nvPr/>
              </p:nvGrpSpPr>
              <p:grpSpPr bwMode="auto">
                <a:xfrm>
                  <a:off x="3638550" y="3886200"/>
                  <a:ext cx="950913" cy="1317625"/>
                  <a:chOff x="3602037" y="2057400"/>
                  <a:chExt cx="950913" cy="1317625"/>
                </a:xfrm>
              </p:grpSpPr>
              <p:cxnSp>
                <p:nvCxnSpPr>
                  <p:cNvPr id="113" name="Straight Connector 112"/>
                  <p:cNvCxnSpPr/>
                  <p:nvPr/>
                </p:nvCxnSpPr>
                <p:spPr>
                  <a:xfrm flipH="1">
                    <a:off x="3646185" y="2057937"/>
                    <a:ext cx="392920" cy="99640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4" name="Freeform 113"/>
                  <p:cNvSpPr/>
                  <p:nvPr/>
                </p:nvSpPr>
                <p:spPr>
                  <a:xfrm>
                    <a:off x="3602037" y="3054343"/>
                    <a:ext cx="953604" cy="320682"/>
                  </a:xfrm>
                  <a:custGeom>
                    <a:avLst/>
                    <a:gdLst>
                      <a:gd name="connsiteX0" fmla="*/ 46038 w 950913"/>
                      <a:gd name="connsiteY0" fmla="*/ 0 h 317500"/>
                      <a:gd name="connsiteX1" fmla="*/ 150813 w 950913"/>
                      <a:gd name="connsiteY1" fmla="*/ 266700 h 317500"/>
                      <a:gd name="connsiteX2" fmla="*/ 950913 w 950913"/>
                      <a:gd name="connsiteY2" fmla="*/ 304800 h 317500"/>
                    </a:gdLst>
                    <a:ahLst/>
                    <a:cxnLst>
                      <a:cxn ang="0">
                        <a:pos x="connsiteX0" y="connsiteY0"/>
                      </a:cxn>
                      <a:cxn ang="0">
                        <a:pos x="connsiteX1" y="connsiteY1"/>
                      </a:cxn>
                      <a:cxn ang="0">
                        <a:pos x="connsiteX2" y="connsiteY2"/>
                      </a:cxn>
                    </a:cxnLst>
                    <a:rect l="l" t="t" r="r" b="b"/>
                    <a:pathLst>
                      <a:path w="950913" h="317500">
                        <a:moveTo>
                          <a:pt x="46038" y="0"/>
                        </a:moveTo>
                        <a:cubicBezTo>
                          <a:pt x="23019" y="107950"/>
                          <a:pt x="0" y="215900"/>
                          <a:pt x="150813" y="266700"/>
                        </a:cubicBezTo>
                        <a:cubicBezTo>
                          <a:pt x="301626" y="317500"/>
                          <a:pt x="626269" y="311150"/>
                          <a:pt x="950913" y="304800"/>
                        </a:cubicBezTo>
                      </a:path>
                    </a:pathLst>
                  </a:cu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b="0">
                      <a:solidFill>
                        <a:prstClr val="black"/>
                      </a:solidFill>
                      <a:ea typeface="ＭＳ Ｐゴシック"/>
                      <a:cs typeface="Arial" pitchFamily="34" charset="0"/>
                    </a:endParaRPr>
                  </a:p>
                </p:txBody>
              </p:sp>
            </p:grpSp>
            <p:sp>
              <p:nvSpPr>
                <p:cNvPr id="112" name="Freeform 111"/>
                <p:cNvSpPr/>
                <p:nvPr/>
              </p:nvSpPr>
              <p:spPr>
                <a:xfrm>
                  <a:off x="4077826" y="2667000"/>
                  <a:ext cx="174385" cy="1219738"/>
                </a:xfrm>
                <a:custGeom>
                  <a:avLst/>
                  <a:gdLst>
                    <a:gd name="connsiteX0" fmla="*/ 0 w 173037"/>
                    <a:gd name="connsiteY0" fmla="*/ 1219200 h 1219200"/>
                    <a:gd name="connsiteX1" fmla="*/ 142875 w 173037"/>
                    <a:gd name="connsiteY1" fmla="*/ 647700 h 1219200"/>
                    <a:gd name="connsiteX2" fmla="*/ 171450 w 173037"/>
                    <a:gd name="connsiteY2" fmla="*/ 95250 h 1219200"/>
                    <a:gd name="connsiteX3" fmla="*/ 133350 w 173037"/>
                    <a:gd name="connsiteY3" fmla="*/ 76200 h 1219200"/>
                  </a:gdLst>
                  <a:ahLst/>
                  <a:cxnLst>
                    <a:cxn ang="0">
                      <a:pos x="connsiteX0" y="connsiteY0"/>
                    </a:cxn>
                    <a:cxn ang="0">
                      <a:pos x="connsiteX1" y="connsiteY1"/>
                    </a:cxn>
                    <a:cxn ang="0">
                      <a:pos x="connsiteX2" y="connsiteY2"/>
                    </a:cxn>
                    <a:cxn ang="0">
                      <a:pos x="connsiteX3" y="connsiteY3"/>
                    </a:cxn>
                  </a:cxnLst>
                  <a:rect l="l" t="t" r="r" b="b"/>
                  <a:pathLst>
                    <a:path w="173037" h="1219200">
                      <a:moveTo>
                        <a:pt x="0" y="1219200"/>
                      </a:moveTo>
                      <a:cubicBezTo>
                        <a:pt x="57150" y="1027112"/>
                        <a:pt x="114300" y="835025"/>
                        <a:pt x="142875" y="647700"/>
                      </a:cubicBezTo>
                      <a:cubicBezTo>
                        <a:pt x="171450" y="460375"/>
                        <a:pt x="173037" y="190500"/>
                        <a:pt x="171450" y="95250"/>
                      </a:cubicBezTo>
                      <a:cubicBezTo>
                        <a:pt x="169863" y="0"/>
                        <a:pt x="139700" y="82550"/>
                        <a:pt x="133350" y="76200"/>
                      </a:cubicBezTo>
                    </a:path>
                  </a:pathLst>
                </a:cu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b="0">
                    <a:solidFill>
                      <a:prstClr val="black"/>
                    </a:solidFill>
                    <a:ea typeface="ＭＳ Ｐゴシック"/>
                    <a:cs typeface="Arial" pitchFamily="34" charset="0"/>
                  </a:endParaRPr>
                </a:p>
              </p:txBody>
            </p:sp>
          </p:grpSp>
        </p:grpSp>
        <p:sp>
          <p:nvSpPr>
            <p:cNvPr id="81" name="Oval 80"/>
            <p:cNvSpPr/>
            <p:nvPr/>
          </p:nvSpPr>
          <p:spPr>
            <a:xfrm>
              <a:off x="5600062" y="1954434"/>
              <a:ext cx="73162" cy="80196"/>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82" name="Oval 81"/>
            <p:cNvSpPr/>
            <p:nvPr/>
          </p:nvSpPr>
          <p:spPr>
            <a:xfrm>
              <a:off x="5527930" y="2066708"/>
              <a:ext cx="72132" cy="80196"/>
            </a:xfrm>
            <a:prstGeom prst="ellipse">
              <a:avLst/>
            </a:prstGeom>
            <a:solidFill>
              <a:srgbClr val="00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83" name="Oval 82"/>
            <p:cNvSpPr/>
            <p:nvPr/>
          </p:nvSpPr>
          <p:spPr>
            <a:xfrm>
              <a:off x="5673223" y="2066708"/>
              <a:ext cx="71101" cy="80196"/>
            </a:xfrm>
            <a:prstGeom prst="ellipse">
              <a:avLst/>
            </a:prstGeom>
            <a:solidFill>
              <a:schemeClr val="accent6">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84" name="Oval 83"/>
            <p:cNvSpPr/>
            <p:nvPr/>
          </p:nvSpPr>
          <p:spPr>
            <a:xfrm>
              <a:off x="5744325" y="1954434"/>
              <a:ext cx="74193" cy="80196"/>
            </a:xfrm>
            <a:prstGeom prst="ellipse">
              <a:avLst/>
            </a:prstGeom>
            <a:solidFill>
              <a:srgbClr val="00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85" name="Oval 84"/>
            <p:cNvSpPr/>
            <p:nvPr/>
          </p:nvSpPr>
          <p:spPr>
            <a:xfrm>
              <a:off x="5818517" y="2066708"/>
              <a:ext cx="71101" cy="80196"/>
            </a:xfrm>
            <a:prstGeom prst="ellipse">
              <a:avLst/>
            </a:prstGeom>
            <a:solidFill>
              <a:srgbClr val="FF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86" name="Oval 85"/>
            <p:cNvSpPr/>
            <p:nvPr/>
          </p:nvSpPr>
          <p:spPr>
            <a:xfrm>
              <a:off x="5889618" y="1994532"/>
              <a:ext cx="73162" cy="81533"/>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87" name="Oval 86"/>
            <p:cNvSpPr/>
            <p:nvPr/>
          </p:nvSpPr>
          <p:spPr>
            <a:xfrm>
              <a:off x="5889618" y="2140221"/>
              <a:ext cx="73162" cy="80196"/>
            </a:xfrm>
            <a:prstGeom prst="ellipse">
              <a:avLst/>
            </a:prstGeom>
            <a:solidFill>
              <a:srgbClr val="008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88" name="Oval 87"/>
            <p:cNvSpPr/>
            <p:nvPr/>
          </p:nvSpPr>
          <p:spPr>
            <a:xfrm>
              <a:off x="5744325" y="2140221"/>
              <a:ext cx="74193" cy="80196"/>
            </a:xfrm>
            <a:prstGeom prst="ellipse">
              <a:avLst/>
            </a:prstGeom>
            <a:solidFill>
              <a:schemeClr val="bg2">
                <a:lumMod val="2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89" name="Oval 88"/>
            <p:cNvSpPr/>
            <p:nvPr/>
          </p:nvSpPr>
          <p:spPr>
            <a:xfrm>
              <a:off x="5600062" y="2140221"/>
              <a:ext cx="73162" cy="80196"/>
            </a:xfrm>
            <a:prstGeom prst="ellipse">
              <a:avLst/>
            </a:prstGeom>
            <a:solidFill>
              <a:srgbClr val="00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90" name="Oval 89"/>
            <p:cNvSpPr/>
            <p:nvPr/>
          </p:nvSpPr>
          <p:spPr>
            <a:xfrm>
              <a:off x="5454768" y="2211061"/>
              <a:ext cx="73162" cy="81533"/>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91" name="Oval 90"/>
            <p:cNvSpPr/>
            <p:nvPr/>
          </p:nvSpPr>
          <p:spPr>
            <a:xfrm>
              <a:off x="5563996" y="2252495"/>
              <a:ext cx="71101" cy="81532"/>
            </a:xfrm>
            <a:prstGeom prst="ellipse">
              <a:avLst/>
            </a:prstGeom>
            <a:solidFill>
              <a:srgbClr val="0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92" name="Oval 91"/>
            <p:cNvSpPr/>
            <p:nvPr/>
          </p:nvSpPr>
          <p:spPr>
            <a:xfrm>
              <a:off x="5677345" y="2229773"/>
              <a:ext cx="73162" cy="81533"/>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93" name="Oval 92"/>
            <p:cNvSpPr/>
            <p:nvPr/>
          </p:nvSpPr>
          <p:spPr>
            <a:xfrm>
              <a:off x="5482590" y="2320661"/>
              <a:ext cx="72132" cy="81533"/>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94" name="Oval 93"/>
            <p:cNvSpPr/>
            <p:nvPr/>
          </p:nvSpPr>
          <p:spPr>
            <a:xfrm>
              <a:off x="5632005" y="2330018"/>
              <a:ext cx="73162" cy="81532"/>
            </a:xfrm>
            <a:prstGeom prst="ellipse">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95" name="Oval 94"/>
            <p:cNvSpPr/>
            <p:nvPr/>
          </p:nvSpPr>
          <p:spPr>
            <a:xfrm>
              <a:off x="5776269" y="2248485"/>
              <a:ext cx="74193" cy="80196"/>
            </a:xfrm>
            <a:prstGeom prst="ellipse">
              <a:avLst/>
            </a:prstGeom>
            <a:solidFill>
              <a:schemeClr val="bg1">
                <a:lumMod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96" name="Oval 95"/>
            <p:cNvSpPr/>
            <p:nvPr/>
          </p:nvSpPr>
          <p:spPr>
            <a:xfrm>
              <a:off x="5876223" y="2252495"/>
              <a:ext cx="74193" cy="81532"/>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97" name="Oval 96"/>
            <p:cNvSpPr/>
            <p:nvPr/>
          </p:nvSpPr>
          <p:spPr>
            <a:xfrm>
              <a:off x="5998846" y="1981166"/>
              <a:ext cx="73162" cy="81533"/>
            </a:xfrm>
            <a:prstGeom prst="ellipse">
              <a:avLst/>
            </a:prstGeom>
            <a:solidFill>
              <a:schemeClr val="bg1">
                <a:lumMod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98" name="Oval 97"/>
            <p:cNvSpPr/>
            <p:nvPr/>
          </p:nvSpPr>
          <p:spPr>
            <a:xfrm>
              <a:off x="5982359" y="2085420"/>
              <a:ext cx="71101" cy="80196"/>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99" name="Oval 98"/>
            <p:cNvSpPr/>
            <p:nvPr/>
          </p:nvSpPr>
          <p:spPr>
            <a:xfrm>
              <a:off x="6080252" y="2172300"/>
              <a:ext cx="73162" cy="8019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100" name="Oval 99"/>
            <p:cNvSpPr/>
            <p:nvPr/>
          </p:nvSpPr>
          <p:spPr>
            <a:xfrm>
              <a:off x="5973085" y="2193685"/>
              <a:ext cx="71101" cy="81532"/>
            </a:xfrm>
            <a:prstGeom prst="ellipse">
              <a:avLst/>
            </a:prstGeom>
            <a:solidFill>
              <a:srgbClr val="FF66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101" name="Oval 100"/>
            <p:cNvSpPr/>
            <p:nvPr/>
          </p:nvSpPr>
          <p:spPr>
            <a:xfrm>
              <a:off x="6104983" y="2280564"/>
              <a:ext cx="71101" cy="80196"/>
            </a:xfrm>
            <a:prstGeom prst="ellipse">
              <a:avLst/>
            </a:prstGeom>
            <a:solidFill>
              <a:srgbClr val="00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102" name="Oval 101"/>
            <p:cNvSpPr/>
            <p:nvPr/>
          </p:nvSpPr>
          <p:spPr>
            <a:xfrm>
              <a:off x="5998846" y="2316652"/>
              <a:ext cx="73162" cy="81532"/>
            </a:xfrm>
            <a:prstGeom prst="ellipse">
              <a:avLst/>
            </a:prstGeom>
            <a:solidFill>
              <a:schemeClr val="bg1">
                <a:lumMod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103" name="Oval 102"/>
            <p:cNvSpPr/>
            <p:nvPr/>
          </p:nvSpPr>
          <p:spPr>
            <a:xfrm>
              <a:off x="5821608" y="2334027"/>
              <a:ext cx="74193" cy="80196"/>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104" name="Oval 103"/>
            <p:cNvSpPr/>
            <p:nvPr/>
          </p:nvSpPr>
          <p:spPr>
            <a:xfrm>
              <a:off x="5721655" y="2334027"/>
              <a:ext cx="74193" cy="80196"/>
            </a:xfrm>
            <a:prstGeom prst="ellipse">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105" name="Oval 104"/>
            <p:cNvSpPr/>
            <p:nvPr/>
          </p:nvSpPr>
          <p:spPr>
            <a:xfrm>
              <a:off x="5677345" y="1871565"/>
              <a:ext cx="73162" cy="81533"/>
            </a:xfrm>
            <a:prstGeom prst="ellipse">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106" name="Oval 105"/>
            <p:cNvSpPr/>
            <p:nvPr/>
          </p:nvSpPr>
          <p:spPr>
            <a:xfrm>
              <a:off x="5798939" y="1871565"/>
              <a:ext cx="74193" cy="81533"/>
            </a:xfrm>
            <a:prstGeom prst="ellipse">
              <a:avLst/>
            </a:prstGeom>
            <a:solidFill>
              <a:schemeClr val="accent3">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107" name="Oval 106"/>
            <p:cNvSpPr/>
            <p:nvPr/>
          </p:nvSpPr>
          <p:spPr>
            <a:xfrm>
              <a:off x="5918471" y="1867555"/>
              <a:ext cx="71101" cy="80196"/>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108" name="Oval 107"/>
            <p:cNvSpPr/>
            <p:nvPr/>
          </p:nvSpPr>
          <p:spPr>
            <a:xfrm>
              <a:off x="5582544" y="1846170"/>
              <a:ext cx="72132" cy="78859"/>
            </a:xfrm>
            <a:prstGeom prst="ellipse">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grpSp>
      <p:sp>
        <p:nvSpPr>
          <p:cNvPr id="3" name="Rectangle 2"/>
          <p:cNvSpPr/>
          <p:nvPr/>
        </p:nvSpPr>
        <p:spPr>
          <a:xfrm>
            <a:off x="187325" y="3657600"/>
            <a:ext cx="4983163" cy="920750"/>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120000"/>
              </a:lnSpc>
              <a:spcBef>
                <a:spcPct val="50000"/>
              </a:spcBef>
              <a:buClr>
                <a:srgbClr val="063DE8"/>
              </a:buClr>
              <a:buFont typeface="Wingdings" pitchFamily="2" charset="2"/>
              <a:buChar char="Ø"/>
              <a:defRPr/>
            </a:pPr>
            <a:endParaRPr lang="en-US"/>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16" descr="2_YNP_sampling.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46288" y="4991100"/>
            <a:ext cx="2362200"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31" name="Slide Number Placeholder 2"/>
          <p:cNvSpPr txBox="1">
            <a:spLocks/>
          </p:cNvSpPr>
          <p:nvPr/>
        </p:nvSpPr>
        <p:spPr bwMode="auto">
          <a:xfrm>
            <a:off x="8493125" y="6386513"/>
            <a:ext cx="6381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2"/>
              </a:buClr>
              <a:buSzPct val="125000"/>
              <a:buFont typeface="Arial" pitchFamily="34" charset="0"/>
              <a:buChar char="•"/>
              <a:defRPr b="1">
                <a:solidFill>
                  <a:schemeClr val="tx2"/>
                </a:solidFill>
                <a:latin typeface="Arial" pitchFamily="34" charset="0"/>
              </a:defRPr>
            </a:lvl1pPr>
            <a:lvl2pPr indent="-285750">
              <a:spcBef>
                <a:spcPct val="20000"/>
              </a:spcBef>
              <a:buClr>
                <a:schemeClr val="accent2"/>
              </a:buClr>
              <a:buFont typeface="Arial" pitchFamily="34" charset="0"/>
              <a:buChar char="–"/>
              <a:defRPr>
                <a:solidFill>
                  <a:schemeClr val="tx2"/>
                </a:solidFill>
                <a:latin typeface="Arial" pitchFamily="34" charset="0"/>
              </a:defRPr>
            </a:lvl2pPr>
            <a:lvl3pPr indent="-228600">
              <a:spcBef>
                <a:spcPct val="20000"/>
              </a:spcBef>
              <a:buClr>
                <a:schemeClr val="accent2"/>
              </a:buClr>
              <a:buFont typeface="Arial" pitchFamily="34" charset="0"/>
              <a:buChar char="•"/>
              <a:defRPr>
                <a:solidFill>
                  <a:schemeClr val="tx2"/>
                </a:solidFill>
                <a:latin typeface="Arial" pitchFamily="34" charset="0"/>
              </a:defRPr>
            </a:lvl3pPr>
            <a:lvl4pPr indent="-228600">
              <a:spcBef>
                <a:spcPct val="20000"/>
              </a:spcBef>
              <a:buClr>
                <a:schemeClr val="accent2"/>
              </a:buClr>
              <a:buFont typeface="Lucida Grande"/>
              <a:buChar char="-"/>
              <a:defRPr>
                <a:solidFill>
                  <a:schemeClr val="tx2"/>
                </a:solidFill>
                <a:latin typeface="Arial" pitchFamily="34" charset="0"/>
              </a:defRPr>
            </a:lvl4pPr>
            <a:lvl5pPr indent="-228600">
              <a:spcBef>
                <a:spcPct val="20000"/>
              </a:spcBef>
              <a:buFont typeface="Arial" pitchFamily="34" charset="0"/>
              <a:buChar char="•"/>
              <a:defRPr>
                <a:solidFill>
                  <a:schemeClr val="tx2"/>
                </a:solidFill>
                <a:latin typeface="Arial" pitchFamily="34" charset="0"/>
              </a:defRPr>
            </a:lvl5pPr>
            <a:lvl6pPr indent="-228600" fontAlgn="base">
              <a:spcBef>
                <a:spcPct val="20000"/>
              </a:spcBef>
              <a:spcAft>
                <a:spcPct val="0"/>
              </a:spcAft>
              <a:buFont typeface="Arial" pitchFamily="34" charset="0"/>
              <a:buChar char="•"/>
              <a:defRPr>
                <a:solidFill>
                  <a:schemeClr val="tx2"/>
                </a:solidFill>
                <a:latin typeface="Arial" pitchFamily="34" charset="0"/>
              </a:defRPr>
            </a:lvl6pPr>
            <a:lvl7pPr indent="-228600" fontAlgn="base">
              <a:spcBef>
                <a:spcPct val="20000"/>
              </a:spcBef>
              <a:spcAft>
                <a:spcPct val="0"/>
              </a:spcAft>
              <a:buFont typeface="Arial" pitchFamily="34" charset="0"/>
              <a:buChar char="•"/>
              <a:defRPr>
                <a:solidFill>
                  <a:schemeClr val="tx2"/>
                </a:solidFill>
                <a:latin typeface="Arial" pitchFamily="34" charset="0"/>
              </a:defRPr>
            </a:lvl7pPr>
            <a:lvl8pPr indent="-228600" fontAlgn="base">
              <a:spcBef>
                <a:spcPct val="20000"/>
              </a:spcBef>
              <a:spcAft>
                <a:spcPct val="0"/>
              </a:spcAft>
              <a:buFont typeface="Arial" pitchFamily="34" charset="0"/>
              <a:buChar char="•"/>
              <a:defRPr>
                <a:solidFill>
                  <a:schemeClr val="tx2"/>
                </a:solidFill>
                <a:latin typeface="Arial" pitchFamily="34" charset="0"/>
              </a:defRPr>
            </a:lvl8pPr>
            <a:lvl9pPr indent="-228600" fontAlgn="base">
              <a:spcBef>
                <a:spcPct val="20000"/>
              </a:spcBef>
              <a:spcAft>
                <a:spcPct val="0"/>
              </a:spcAft>
              <a:buFont typeface="Arial" pitchFamily="34" charset="0"/>
              <a:buChar char="•"/>
              <a:defRPr>
                <a:solidFill>
                  <a:schemeClr val="tx2"/>
                </a:solidFill>
                <a:latin typeface="Arial" pitchFamily="34" charset="0"/>
              </a:defRPr>
            </a:lvl9pPr>
          </a:lstStyle>
          <a:p>
            <a:pPr algn="r" eaLnBrk="0" hangingPunct="0">
              <a:lnSpc>
                <a:spcPct val="120000"/>
              </a:lnSpc>
              <a:spcBef>
                <a:spcPct val="50000"/>
              </a:spcBef>
              <a:buClr>
                <a:srgbClr val="063DE8"/>
              </a:buClr>
              <a:buSzTx/>
              <a:buFont typeface="Wingdings" pitchFamily="2" charset="2"/>
              <a:buChar char="Ø"/>
            </a:pPr>
            <a:fld id="{72A0B890-7232-4BFE-A4DF-0A7B15131471}" type="slidenum">
              <a:rPr lang="en-US" altLang="en-US" sz="800">
                <a:solidFill>
                  <a:schemeClr val="tx1"/>
                </a:solidFill>
                <a:latin typeface="Century Gothic" pitchFamily="34" charset="0"/>
              </a:rPr>
              <a:pPr algn="r" eaLnBrk="0" hangingPunct="0">
                <a:lnSpc>
                  <a:spcPct val="120000"/>
                </a:lnSpc>
                <a:spcBef>
                  <a:spcPct val="50000"/>
                </a:spcBef>
                <a:buClr>
                  <a:srgbClr val="063DE8"/>
                </a:buClr>
                <a:buSzTx/>
                <a:buFont typeface="Wingdings" pitchFamily="2" charset="2"/>
                <a:buChar char="Ø"/>
              </a:pPr>
              <a:t>33</a:t>
            </a:fld>
            <a:endParaRPr lang="en-US" altLang="en-US" sz="800">
              <a:solidFill>
                <a:schemeClr val="tx1"/>
              </a:solidFill>
              <a:latin typeface="Century Gothic" pitchFamily="34" charset="0"/>
            </a:endParaRPr>
          </a:p>
        </p:txBody>
      </p:sp>
      <p:sp>
        <p:nvSpPr>
          <p:cNvPr id="19" name="Rectangle 18"/>
          <p:cNvSpPr/>
          <p:nvPr/>
        </p:nvSpPr>
        <p:spPr>
          <a:xfrm>
            <a:off x="7988023" y="6098414"/>
            <a:ext cx="1136766" cy="646655"/>
          </a:xfrm>
          <a:prstGeom prst="rect">
            <a:avLst/>
          </a:prstGeom>
          <a:solidFill>
            <a:schemeClr val="bg1"/>
          </a:solidFill>
          <a:ln>
            <a:noFill/>
          </a:ln>
          <a:effectLst/>
          <a:scene3d>
            <a:camera prst="orthographicFront">
              <a:rot lat="0" lon="0" rev="0"/>
            </a:camera>
            <a:lightRig rig="threePt" dir="tl">
              <a:rot lat="0" lon="0" rev="20400000"/>
            </a:lightRig>
          </a:scene3d>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120000"/>
              </a:lnSpc>
              <a:spcBef>
                <a:spcPct val="50000"/>
              </a:spcBef>
              <a:buClr>
                <a:srgbClr val="063DE8"/>
              </a:buClr>
              <a:buFont typeface="Wingdings" pitchFamily="2" charset="2"/>
              <a:buChar char="Ø"/>
              <a:defRPr/>
            </a:pPr>
            <a:endParaRPr lang="en-US">
              <a:solidFill>
                <a:prstClr val="white"/>
              </a:solidFill>
              <a:latin typeface="Century Gothic"/>
            </a:endParaRPr>
          </a:p>
        </p:txBody>
      </p:sp>
      <p:pic>
        <p:nvPicPr>
          <p:cNvPr id="150535" name="Picture 19" descr="v3_annotated FY2015_user map.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1060450"/>
            <a:ext cx="9144000" cy="393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6" name="Picture 20" descr="lr_64_Juenger_Lab_2016.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 y="4994275"/>
            <a:ext cx="2643188"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7" name="Picture 21" descr="lr_cassava farmer_3 nigeria by Morag Ferguson.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330700" y="4984750"/>
            <a:ext cx="237013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8" name="Picture 22" descr="lr_fracking site WV.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96050" y="5006975"/>
            <a:ext cx="2641600" cy="176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p:cNvSpPr>
          <p:nvPr/>
        </p:nvSpPr>
        <p:spPr>
          <a:xfrm>
            <a:off x="101600" y="4763"/>
            <a:ext cx="7086600" cy="800100"/>
          </a:xfrm>
          <a:prstGeom prst="rect">
            <a:avLst/>
          </a:prstGeom>
        </p:spPr>
        <p:txBody>
          <a:bodyPr anchor="ctr"/>
          <a:lstStyle/>
          <a:p>
            <a:pPr fontAlgn="auto">
              <a:spcBef>
                <a:spcPts val="0"/>
              </a:spcBef>
              <a:spcAft>
                <a:spcPts val="0"/>
              </a:spcAft>
              <a:defRPr/>
            </a:pPr>
            <a:r>
              <a:rPr lang="en-US" sz="3200" kern="0">
                <a:solidFill>
                  <a:prstClr val="white"/>
                </a:solidFill>
                <a:effectLst>
                  <a:outerShdw blurRad="38100" dist="38100" dir="2700000" algn="tl">
                    <a:srgbClr val="000000">
                      <a:alpha val="43137"/>
                    </a:srgbClr>
                  </a:outerShdw>
                </a:effectLst>
                <a:latin typeface="Arial"/>
                <a:ea typeface="Arial"/>
                <a:cs typeface="Arial"/>
                <a:sym typeface="Arial"/>
              </a:rPr>
              <a:t>JGI Worldwide User </a:t>
            </a:r>
            <a:r>
              <a:rPr lang="en-US" sz="3200" kern="0" dirty="0">
                <a:solidFill>
                  <a:prstClr val="white"/>
                </a:solidFill>
                <a:effectLst>
                  <a:outerShdw blurRad="38100" dist="38100" dir="2700000" algn="tl">
                    <a:srgbClr val="000000">
                      <a:alpha val="43137"/>
                    </a:srgbClr>
                  </a:outerShdw>
                </a:effectLst>
                <a:latin typeface="Arial"/>
                <a:ea typeface="Arial"/>
                <a:cs typeface="Arial"/>
                <a:sym typeface="Arial"/>
              </a:rPr>
              <a:t>Community</a:t>
            </a:r>
            <a:endParaRPr lang="en-US" sz="3200" kern="0" dirty="0">
              <a:solidFill>
                <a:prstClr val="white"/>
              </a:solidFill>
              <a:effectLst>
                <a:outerShdw blurRad="38100" dist="38100" dir="2700000" algn="tl">
                  <a:srgbClr val="000000">
                    <a:alpha val="43137"/>
                  </a:srgbClr>
                </a:outerShdw>
              </a:effectLst>
              <a:latin typeface="Arial"/>
              <a:ea typeface="Arial"/>
              <a:cs typeface="Arial"/>
              <a:sym typeface="Arial"/>
            </a:endParaRPr>
          </a:p>
        </p:txBody>
      </p:sp>
      <p:pic>
        <p:nvPicPr>
          <p:cNvPr id="150540" name="Picture 33" descr="JGI_logo_stacked_RGB.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80338" y="287338"/>
            <a:ext cx="11303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41" name="Slide Number Placeholder 2"/>
          <p:cNvSpPr>
            <a:spLocks noGrp="1"/>
          </p:cNvSpPr>
          <p:nvPr>
            <p:ph type="sldNum" sz="quarter" idx="12"/>
          </p:nvPr>
        </p:nvSpPr>
        <p:spPr bwMode="auto">
          <a:xfrm>
            <a:off x="8507413" y="6380163"/>
            <a:ext cx="636587"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a:fld id="{1A008EC9-CDBC-4570-BEDC-681C69C7F67F}" type="slidenum">
              <a:rPr lang="en-US" altLang="en-US" sz="200">
                <a:latin typeface="Century Gothic" pitchFamily="34" charset="0"/>
              </a:rPr>
              <a:pPr algn="l"/>
              <a:t>33</a:t>
            </a:fld>
            <a:endParaRPr lang="en-US" altLang="en-US" sz="200">
              <a:latin typeface="Century Gothic" pitchFamily="34" charset="0"/>
            </a:endParaRPr>
          </a:p>
        </p:txBody>
      </p:sp>
      <p:sp>
        <p:nvSpPr>
          <p:cNvPr id="11" name="Rectangle 10"/>
          <p:cNvSpPr/>
          <p:nvPr/>
        </p:nvSpPr>
        <p:spPr>
          <a:xfrm>
            <a:off x="8001000" y="6093206"/>
            <a:ext cx="1136766" cy="646655"/>
          </a:xfrm>
          <a:prstGeom prst="rect">
            <a:avLst/>
          </a:prstGeom>
          <a:solidFill>
            <a:schemeClr val="bg1"/>
          </a:solidFill>
          <a:ln>
            <a:noFill/>
          </a:ln>
          <a:effectLst/>
          <a:scene3d>
            <a:camera prst="orthographicFront">
              <a:rot lat="0" lon="0" rev="0"/>
            </a:camera>
            <a:lightRig rig="threePt" dir="tl">
              <a:rot lat="0" lon="0" rev="20400000"/>
            </a:lightRig>
          </a:scene3d>
          <a:sp3d/>
        </p:spPr>
        <p:style>
          <a:lnRef idx="1">
            <a:schemeClr val="accent1"/>
          </a:lnRef>
          <a:fillRef idx="3">
            <a:schemeClr val="accent1"/>
          </a:fillRef>
          <a:effectRef idx="2">
            <a:schemeClr val="accent1"/>
          </a:effectRef>
          <a:fontRef idx="minor">
            <a:schemeClr val="lt1"/>
          </a:fontRef>
        </p:style>
        <p:txBody>
          <a:bodyPr anchor="ctr"/>
          <a:lstStyle/>
          <a:p>
            <a:pPr eaLnBrk="0" hangingPunct="0">
              <a:lnSpc>
                <a:spcPct val="120000"/>
              </a:lnSpc>
              <a:spcBef>
                <a:spcPct val="50000"/>
              </a:spcBef>
              <a:buClr>
                <a:srgbClr val="063DE8"/>
              </a:buClr>
              <a:buFont typeface="Wingdings" pitchFamily="2" charset="2"/>
              <a:buChar char="Ø"/>
              <a:defRPr/>
            </a:pPr>
            <a:endParaRPr lang="en-US" sz="1200">
              <a:solidFill>
                <a:prstClr val="white"/>
              </a:solidFill>
              <a:latin typeface="Century Gothic"/>
            </a:endParaRPr>
          </a:p>
        </p:txBody>
      </p:sp>
      <p:sp>
        <p:nvSpPr>
          <p:cNvPr id="150545" name="TextBox 15"/>
          <p:cNvSpPr txBox="1">
            <a:spLocks noChangeArrowheads="1"/>
          </p:cNvSpPr>
          <p:nvPr/>
        </p:nvSpPr>
        <p:spPr bwMode="auto">
          <a:xfrm>
            <a:off x="101600" y="3967163"/>
            <a:ext cx="2441575" cy="9207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a:r>
              <a:rPr lang="en-US" altLang="en-US" sz="1200"/>
              <a:t>514 projects active in FY2016</a:t>
            </a:r>
          </a:p>
          <a:p>
            <a:pPr algn="l"/>
            <a:r>
              <a:rPr lang="en-US" altLang="en-US" sz="1200"/>
              <a:t>  65 projects completed</a:t>
            </a:r>
          </a:p>
          <a:p>
            <a:pPr algn="l"/>
            <a:r>
              <a:rPr lang="en-US" altLang="en-US" sz="1200"/>
              <a:t>160 new projects initiated</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6850" y="1146175"/>
            <a:ext cx="8229600" cy="4979988"/>
          </a:xfrm>
        </p:spPr>
        <p:txBody>
          <a:bodyPr/>
          <a:lstStyle/>
          <a:p>
            <a:r>
              <a:rPr lang="en-US" altLang="en-US" sz="2000" smtClean="0"/>
              <a:t>Annual call </a:t>
            </a:r>
          </a:p>
          <a:p>
            <a:pPr lvl="1"/>
            <a:r>
              <a:rPr lang="en-US" altLang="en-US" sz="2000" i="1" smtClean="0"/>
              <a:t>Announced in January</a:t>
            </a:r>
          </a:p>
          <a:p>
            <a:pPr lvl="1"/>
            <a:r>
              <a:rPr lang="en-US" altLang="en-US" sz="2000" i="1" smtClean="0"/>
              <a:t>Letters of intent due in early April</a:t>
            </a:r>
          </a:p>
          <a:p>
            <a:pPr lvl="1"/>
            <a:r>
              <a:rPr lang="en-US" altLang="en-US" sz="2000" i="1" smtClean="0"/>
              <a:t>Proposals due early June</a:t>
            </a:r>
          </a:p>
          <a:p>
            <a:pPr lvl="1"/>
            <a:r>
              <a:rPr lang="en-US" altLang="en-US" sz="2000" i="1" smtClean="0"/>
              <a:t>Review in July</a:t>
            </a:r>
          </a:p>
          <a:p>
            <a:pPr lvl="1"/>
            <a:r>
              <a:rPr lang="en-US" altLang="en-US" sz="2000" i="1" smtClean="0"/>
              <a:t>Start in October</a:t>
            </a:r>
          </a:p>
          <a:p>
            <a:r>
              <a:rPr lang="en-US" altLang="en-US" sz="2000" smtClean="0"/>
              <a:t>Review criteria</a:t>
            </a:r>
          </a:p>
          <a:p>
            <a:pPr lvl="1"/>
            <a:r>
              <a:rPr lang="en-US" altLang="en-US" sz="2000" i="1" smtClean="0"/>
              <a:t>Scientific Merit</a:t>
            </a:r>
          </a:p>
          <a:p>
            <a:pPr lvl="1"/>
            <a:r>
              <a:rPr lang="en-US" altLang="en-US" sz="2000" i="1" smtClean="0"/>
              <a:t>DOE relevance</a:t>
            </a:r>
          </a:p>
          <a:p>
            <a:r>
              <a:rPr lang="en-US" altLang="en-US" sz="2000" smtClean="0"/>
              <a:t>Other calls</a:t>
            </a:r>
          </a:p>
          <a:p>
            <a:pPr lvl="1"/>
            <a:r>
              <a:rPr lang="en-US" altLang="en-US" sz="2000" i="1" smtClean="0"/>
              <a:t>JGI-EMSL Call (FICUS)</a:t>
            </a:r>
          </a:p>
          <a:p>
            <a:pPr lvl="1"/>
            <a:r>
              <a:rPr lang="en-US" altLang="en-US" sz="2000" i="1" smtClean="0"/>
              <a:t>DNA Synthesis Call</a:t>
            </a:r>
          </a:p>
          <a:p>
            <a:pPr lvl="1"/>
            <a:r>
              <a:rPr lang="en-US" altLang="en-US" sz="2000" i="1" smtClean="0"/>
              <a:t>Small-scale metagenomics &amp; single cell Call</a:t>
            </a:r>
          </a:p>
        </p:txBody>
      </p:sp>
      <p:sp>
        <p:nvSpPr>
          <p:cNvPr id="15155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F664F684-E0D3-4C84-9723-2AA74BE37588}" type="slidenum">
              <a:rPr lang="en-US" altLang="en-US" sz="800">
                <a:solidFill>
                  <a:srgbClr val="343434"/>
                </a:solidFill>
              </a:rPr>
              <a:pPr algn="r"/>
              <a:t>34</a:t>
            </a:fld>
            <a:endParaRPr lang="en-US" altLang="en-US" sz="800">
              <a:solidFill>
                <a:srgbClr val="343434"/>
              </a:solidFill>
            </a:endParaRPr>
          </a:p>
        </p:txBody>
      </p:sp>
      <p:sp>
        <p:nvSpPr>
          <p:cNvPr id="2" name="Title 1"/>
          <p:cNvSpPr>
            <a:spLocks noGrp="1"/>
          </p:cNvSpPr>
          <p:nvPr>
            <p:ph type="title"/>
          </p:nvPr>
        </p:nvSpPr>
        <p:spPr>
          <a:xfrm>
            <a:off x="304800" y="0"/>
            <a:ext cx="7086600" cy="800100"/>
          </a:xfrm>
        </p:spPr>
        <p:txBody>
          <a:bodyPr/>
          <a:lstStyle/>
          <a:p>
            <a:pPr fontAlgn="auto">
              <a:spcAft>
                <a:spcPts val="0"/>
              </a:spcAft>
              <a:defRPr/>
            </a:pPr>
            <a:r>
              <a:rPr lang="en-US" dirty="0" smtClean="0"/>
              <a:t>Community Science Program</a:t>
            </a:r>
            <a:endParaRPr lang="en-US" dirty="0"/>
          </a:p>
        </p:txBody>
      </p:sp>
      <p:sp>
        <p:nvSpPr>
          <p:cNvPr id="151557" name="TextBox 5"/>
          <p:cNvSpPr txBox="1">
            <a:spLocks noChangeArrowheads="1"/>
          </p:cNvSpPr>
          <p:nvPr/>
        </p:nvSpPr>
        <p:spPr bwMode="auto">
          <a:xfrm>
            <a:off x="5310188" y="4076700"/>
            <a:ext cx="2081212"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buFont typeface="Wingdings" pitchFamily="2" charset="2"/>
              <a:buNone/>
            </a:pPr>
            <a:r>
              <a:rPr lang="en-US" altLang="en-US">
                <a:solidFill>
                  <a:srgbClr val="FF0000"/>
                </a:solidFill>
              </a:rPr>
              <a:t>jgi.doe.gov</a:t>
            </a:r>
          </a:p>
        </p:txBody>
      </p:sp>
      <p:pic>
        <p:nvPicPr>
          <p:cNvPr id="151558" name="Picture 2" descr="http://1ofdmq2n8tc36m6i46scovo2e.wpengine.netdna-cdn.com/wp-content/uploads/2013/11/JGI_logo_stacked_RG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6175" y="1535113"/>
            <a:ext cx="3868738"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578" name="Group 9"/>
          <p:cNvGrpSpPr>
            <a:grpSpLocks/>
          </p:cNvGrpSpPr>
          <p:nvPr/>
        </p:nvGrpSpPr>
        <p:grpSpPr bwMode="auto">
          <a:xfrm>
            <a:off x="674688" y="-3175"/>
            <a:ext cx="9126537" cy="6858000"/>
            <a:chOff x="16930" y="-1"/>
            <a:chExt cx="9127070" cy="6858001"/>
          </a:xfrm>
        </p:grpSpPr>
        <p:pic>
          <p:nvPicPr>
            <p:cNvPr id="152585" name="Picture 6" descr="leave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31467" y="-1"/>
              <a:ext cx="2912533"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6" name="Picture 7" descr="horizontal_dots.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73952" y="5114012"/>
              <a:ext cx="4258604" cy="330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16930" y="6489700"/>
              <a:ext cx="6510717" cy="3651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120000"/>
                </a:lnSpc>
                <a:spcBef>
                  <a:spcPct val="50000"/>
                </a:spcBef>
                <a:buClr>
                  <a:srgbClr val="063DE8"/>
                </a:buClr>
                <a:buFont typeface="Wingdings" pitchFamily="2" charset="2"/>
                <a:buChar char="Ø"/>
                <a:defRPr/>
              </a:pPr>
              <a:endParaRPr lang="en-US">
                <a:solidFill>
                  <a:prstClr val="white"/>
                </a:solidFill>
                <a:latin typeface="Calibri"/>
              </a:endParaRPr>
            </a:p>
          </p:txBody>
        </p:sp>
      </p:grpSp>
      <p:sp>
        <p:nvSpPr>
          <p:cNvPr id="152579" name="TextBox 11"/>
          <p:cNvSpPr txBox="1">
            <a:spLocks noChangeArrowheads="1"/>
          </p:cNvSpPr>
          <p:nvPr/>
        </p:nvSpPr>
        <p:spPr bwMode="auto">
          <a:xfrm>
            <a:off x="2943225" y="3441700"/>
            <a:ext cx="5343525"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lr>
                <a:schemeClr val="accent2"/>
              </a:buClr>
              <a:buSzPct val="125000"/>
              <a:buFont typeface="Arial" pitchFamily="34" charset="0"/>
              <a:buChar char="•"/>
              <a:defRPr b="1">
                <a:solidFill>
                  <a:schemeClr val="tx2"/>
                </a:solidFill>
                <a:latin typeface="Arial" pitchFamily="34" charset="0"/>
              </a:defRPr>
            </a:lvl1pPr>
            <a:lvl2pPr marL="742950" indent="-285750" defTabSz="457200">
              <a:spcBef>
                <a:spcPct val="20000"/>
              </a:spcBef>
              <a:buClr>
                <a:schemeClr val="accent2"/>
              </a:buClr>
              <a:buFont typeface="Arial" pitchFamily="34" charset="0"/>
              <a:buChar char="–"/>
              <a:defRPr>
                <a:solidFill>
                  <a:schemeClr val="tx2"/>
                </a:solidFill>
                <a:latin typeface="Arial" pitchFamily="34" charset="0"/>
              </a:defRPr>
            </a:lvl2pPr>
            <a:lvl3pPr marL="1143000" indent="-228600" defTabSz="457200">
              <a:spcBef>
                <a:spcPct val="20000"/>
              </a:spcBef>
              <a:buClr>
                <a:schemeClr val="accent2"/>
              </a:buClr>
              <a:buFont typeface="Arial" pitchFamily="34" charset="0"/>
              <a:buChar char="•"/>
              <a:defRPr>
                <a:solidFill>
                  <a:schemeClr val="tx2"/>
                </a:solidFill>
                <a:latin typeface="Arial" pitchFamily="34" charset="0"/>
              </a:defRPr>
            </a:lvl3pPr>
            <a:lvl4pPr marL="1600200" indent="-228600" defTabSz="457200">
              <a:spcBef>
                <a:spcPct val="20000"/>
              </a:spcBef>
              <a:buClr>
                <a:schemeClr val="accent2"/>
              </a:buClr>
              <a:buFont typeface="Lucida Grande"/>
              <a:buChar char="-"/>
              <a:defRPr>
                <a:solidFill>
                  <a:schemeClr val="tx2"/>
                </a:solidFill>
                <a:latin typeface="Arial" pitchFamily="34" charset="0"/>
              </a:defRPr>
            </a:lvl4pPr>
            <a:lvl5pPr marL="2057400" indent="-228600" defTabSz="457200">
              <a:spcBef>
                <a:spcPct val="20000"/>
              </a:spcBef>
              <a:buFont typeface="Arial" pitchFamily="34" charset="0"/>
              <a:buChar char="•"/>
              <a:defRPr>
                <a:solidFill>
                  <a:schemeClr val="tx2"/>
                </a:solidFill>
                <a:latin typeface="Arial" pitchFamily="34" charset="0"/>
              </a:defRPr>
            </a:lvl5pPr>
            <a:lvl6pPr marL="2514600" indent="-228600" defTabSz="457200" fontAlgn="base">
              <a:spcBef>
                <a:spcPct val="20000"/>
              </a:spcBef>
              <a:spcAft>
                <a:spcPct val="0"/>
              </a:spcAft>
              <a:buFont typeface="Arial" pitchFamily="34" charset="0"/>
              <a:buChar char="•"/>
              <a:defRPr>
                <a:solidFill>
                  <a:schemeClr val="tx2"/>
                </a:solidFill>
                <a:latin typeface="Arial" pitchFamily="34" charset="0"/>
              </a:defRPr>
            </a:lvl6pPr>
            <a:lvl7pPr marL="2971800" indent="-228600" defTabSz="457200" fontAlgn="base">
              <a:spcBef>
                <a:spcPct val="20000"/>
              </a:spcBef>
              <a:spcAft>
                <a:spcPct val="0"/>
              </a:spcAft>
              <a:buFont typeface="Arial" pitchFamily="34" charset="0"/>
              <a:buChar char="•"/>
              <a:defRPr>
                <a:solidFill>
                  <a:schemeClr val="tx2"/>
                </a:solidFill>
                <a:latin typeface="Arial" pitchFamily="34" charset="0"/>
              </a:defRPr>
            </a:lvl7pPr>
            <a:lvl8pPr marL="3429000" indent="-228600" defTabSz="457200" fontAlgn="base">
              <a:spcBef>
                <a:spcPct val="20000"/>
              </a:spcBef>
              <a:spcAft>
                <a:spcPct val="0"/>
              </a:spcAft>
              <a:buFont typeface="Arial" pitchFamily="34" charset="0"/>
              <a:buChar char="•"/>
              <a:defRPr>
                <a:solidFill>
                  <a:schemeClr val="tx2"/>
                </a:solidFill>
                <a:latin typeface="Arial" pitchFamily="34" charset="0"/>
              </a:defRPr>
            </a:lvl8pPr>
            <a:lvl9pPr marL="3886200" indent="-228600" defTabSz="457200" fontAlgn="base">
              <a:spcBef>
                <a:spcPct val="20000"/>
              </a:spcBef>
              <a:spcAft>
                <a:spcPct val="0"/>
              </a:spcAft>
              <a:buFont typeface="Arial" pitchFamily="34" charset="0"/>
              <a:buChar char="•"/>
              <a:defRPr>
                <a:solidFill>
                  <a:schemeClr val="tx2"/>
                </a:solidFill>
                <a:latin typeface="Arial" pitchFamily="34" charset="0"/>
              </a:defRPr>
            </a:lvl9pPr>
          </a:lstStyle>
          <a:p>
            <a:pPr algn="ctr">
              <a:lnSpc>
                <a:spcPct val="120000"/>
              </a:lnSpc>
              <a:spcBef>
                <a:spcPct val="0"/>
              </a:spcBef>
              <a:buClr>
                <a:srgbClr val="063DE8"/>
              </a:buClr>
              <a:buSzTx/>
              <a:buFont typeface="Wingdings" pitchFamily="2" charset="2"/>
              <a:buNone/>
            </a:pPr>
            <a:r>
              <a:rPr lang="en-US" altLang="en-US" sz="2000">
                <a:solidFill>
                  <a:srgbClr val="008000"/>
                </a:solidFill>
                <a:ea typeface="MS PGothic" pitchFamily="34" charset="-128"/>
              </a:rPr>
              <a:t>Invited presentations, workshops and tutorials on sequence-based bioinformatics, and data management systems.</a:t>
            </a:r>
            <a:endParaRPr lang="en-US" altLang="en-US" sz="3200">
              <a:solidFill>
                <a:srgbClr val="1F497D"/>
              </a:solidFill>
              <a:ea typeface="MS PGothic" pitchFamily="34" charset="-128"/>
            </a:endParaRPr>
          </a:p>
        </p:txBody>
      </p:sp>
      <p:sp>
        <p:nvSpPr>
          <p:cNvPr id="152580" name="TextBox 10"/>
          <p:cNvSpPr txBox="1">
            <a:spLocks noChangeArrowheads="1"/>
          </p:cNvSpPr>
          <p:nvPr/>
        </p:nvSpPr>
        <p:spPr bwMode="auto">
          <a:xfrm>
            <a:off x="3060700" y="1155700"/>
            <a:ext cx="4629150"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a:spcBef>
                <a:spcPts val="600"/>
              </a:spcBef>
              <a:buFont typeface="Arial" pitchFamily="34" charset="0"/>
              <a:buChar char="•"/>
            </a:pPr>
            <a:r>
              <a:rPr lang="en-US" altLang="en-US" sz="2000">
                <a:solidFill>
                  <a:srgbClr val="17375E"/>
                </a:solidFill>
                <a:ea typeface="MS PGothic" pitchFamily="34" charset="-128"/>
              </a:rPr>
              <a:t>450+ attendees</a:t>
            </a:r>
          </a:p>
          <a:p>
            <a:pPr algn="l">
              <a:spcBef>
                <a:spcPts val="600"/>
              </a:spcBef>
              <a:buFont typeface="Arial" pitchFamily="34" charset="0"/>
              <a:buChar char="•"/>
            </a:pPr>
            <a:r>
              <a:rPr lang="en-US" altLang="en-US" sz="1400">
                <a:solidFill>
                  <a:srgbClr val="17375E"/>
                </a:solidFill>
                <a:ea typeface="MS PGothic" pitchFamily="34" charset="-128"/>
              </a:rPr>
              <a:t>Plant/Fungal/Microbial Genomics</a:t>
            </a:r>
          </a:p>
          <a:p>
            <a:pPr algn="l">
              <a:spcBef>
                <a:spcPts val="600"/>
              </a:spcBef>
              <a:buFont typeface="Arial" pitchFamily="34" charset="0"/>
              <a:buChar char="•"/>
            </a:pPr>
            <a:r>
              <a:rPr lang="en-US" altLang="en-US" sz="1400">
                <a:solidFill>
                  <a:srgbClr val="17375E"/>
                </a:solidFill>
                <a:ea typeface="MS PGothic" pitchFamily="34" charset="-128"/>
              </a:rPr>
              <a:t>DNA Synthesis &amp; Synthetic Biology</a:t>
            </a:r>
          </a:p>
          <a:p>
            <a:pPr algn="l">
              <a:spcBef>
                <a:spcPts val="600"/>
              </a:spcBef>
              <a:buFont typeface="Arial" pitchFamily="34" charset="0"/>
              <a:buChar char="•"/>
            </a:pPr>
            <a:r>
              <a:rPr lang="en-US" altLang="en-US" sz="1400">
                <a:solidFill>
                  <a:srgbClr val="17375E"/>
                </a:solidFill>
                <a:ea typeface="MS PGothic" pitchFamily="34" charset="-128"/>
              </a:rPr>
              <a:t>Single-Cell Genomics, Functional Genomics</a:t>
            </a:r>
          </a:p>
          <a:p>
            <a:pPr algn="l">
              <a:spcBef>
                <a:spcPts val="600"/>
              </a:spcBef>
              <a:buFont typeface="Arial" pitchFamily="34" charset="0"/>
              <a:buChar char="•"/>
            </a:pPr>
            <a:r>
              <a:rPr lang="en-US" altLang="en-US" sz="1400">
                <a:solidFill>
                  <a:srgbClr val="17375E"/>
                </a:solidFill>
                <a:ea typeface="MS PGothic" pitchFamily="34" charset="-128"/>
              </a:rPr>
              <a:t>HPC for Next-Gen Sequencing Applications</a:t>
            </a:r>
          </a:p>
          <a:p>
            <a:pPr algn="l">
              <a:spcBef>
                <a:spcPts val="600"/>
              </a:spcBef>
              <a:buFont typeface="Arial" pitchFamily="34" charset="0"/>
              <a:buChar char="•"/>
            </a:pPr>
            <a:r>
              <a:rPr lang="en-US" altLang="en-US" sz="1400">
                <a:solidFill>
                  <a:srgbClr val="17375E"/>
                </a:solidFill>
                <a:ea typeface="MS PGothic" pitchFamily="34" charset="-128"/>
              </a:rPr>
              <a:t>Etc. etc. etc.</a:t>
            </a:r>
            <a:endParaRPr lang="en-US" altLang="en-US" sz="2000">
              <a:solidFill>
                <a:srgbClr val="17375E"/>
              </a:solidFill>
              <a:ea typeface="MS PGothic" pitchFamily="34" charset="-128"/>
            </a:endParaRPr>
          </a:p>
        </p:txBody>
      </p:sp>
      <p:sp>
        <p:nvSpPr>
          <p:cNvPr id="152581" name="TextBox 3"/>
          <p:cNvSpPr txBox="1">
            <a:spLocks noChangeArrowheads="1"/>
          </p:cNvSpPr>
          <p:nvPr/>
        </p:nvSpPr>
        <p:spPr bwMode="auto">
          <a:xfrm>
            <a:off x="2105025" y="5381625"/>
            <a:ext cx="6584950"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buFont typeface="Wingdings" pitchFamily="2" charset="2"/>
              <a:buNone/>
            </a:pPr>
            <a:r>
              <a:rPr lang="en-US" altLang="en-US" sz="3200">
                <a:solidFill>
                  <a:srgbClr val="1F497D"/>
                </a:solidFill>
              </a:rPr>
              <a:t>March 21-23, 2017</a:t>
            </a:r>
          </a:p>
          <a:p>
            <a:pPr>
              <a:spcBef>
                <a:spcPct val="0"/>
              </a:spcBef>
              <a:buFont typeface="Wingdings" pitchFamily="2" charset="2"/>
              <a:buNone/>
            </a:pPr>
            <a:r>
              <a:rPr lang="en-US" altLang="en-US" sz="3200">
                <a:solidFill>
                  <a:srgbClr val="008000"/>
                </a:solidFill>
              </a:rPr>
              <a:t>Walnut Creek, California</a:t>
            </a:r>
          </a:p>
        </p:txBody>
      </p:sp>
      <p:sp>
        <p:nvSpPr>
          <p:cNvPr id="152582" name="TextBox 2"/>
          <p:cNvSpPr txBox="1">
            <a:spLocks noChangeArrowheads="1"/>
          </p:cNvSpPr>
          <p:nvPr/>
        </p:nvSpPr>
        <p:spPr bwMode="auto">
          <a:xfrm>
            <a:off x="111125" y="-15875"/>
            <a:ext cx="4475163"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buFont typeface="Wingdings" pitchFamily="2" charset="2"/>
              <a:buNone/>
            </a:pPr>
            <a:r>
              <a:rPr lang="en-US" altLang="en-US" sz="3600">
                <a:solidFill>
                  <a:schemeClr val="bg1"/>
                </a:solidFill>
              </a:rPr>
              <a:t>JGI Annual Meeting</a:t>
            </a:r>
          </a:p>
        </p:txBody>
      </p:sp>
      <p:pic>
        <p:nvPicPr>
          <p:cNvPr id="152583" name="Picture 2" descr="https://c2.staticflickr.com/6/5022/5842930040_1643c7a74c.jpg"/>
          <p:cNvPicPr>
            <a:picLocks noChangeAspect="1" noChangeArrowheads="1"/>
          </p:cNvPicPr>
          <p:nvPr/>
        </p:nvPicPr>
        <p:blipFill>
          <a:blip r:embed="rId5">
            <a:extLst>
              <a:ext uri="{28A0092B-C50C-407E-A947-70E740481C1C}">
                <a14:useLocalDpi xmlns:a14="http://schemas.microsoft.com/office/drawing/2010/main" val="0"/>
              </a:ext>
            </a:extLst>
          </a:blip>
          <a:srcRect l="1053" b="27072"/>
          <a:stretch>
            <a:fillRect/>
          </a:stretch>
        </p:blipFill>
        <p:spPr bwMode="auto">
          <a:xfrm>
            <a:off x="111125" y="2209800"/>
            <a:ext cx="2870200" cy="191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4" name="Picture 2" descr="Type-circles_760px"/>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125" y="1279525"/>
            <a:ext cx="2832100"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Box 2"/>
          <p:cNvSpPr txBox="1">
            <a:spLocks noChangeArrowheads="1"/>
          </p:cNvSpPr>
          <p:nvPr/>
        </p:nvSpPr>
        <p:spPr bwMode="auto">
          <a:xfrm>
            <a:off x="168275" y="0"/>
            <a:ext cx="277495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buFont typeface="Wingdings" pitchFamily="2" charset="2"/>
              <a:buNone/>
            </a:pPr>
            <a:r>
              <a:rPr lang="en-US" altLang="en-US" sz="3600">
                <a:solidFill>
                  <a:schemeClr val="bg1"/>
                </a:solidFill>
              </a:rPr>
              <a:t>JGI Moves! </a:t>
            </a:r>
          </a:p>
        </p:txBody>
      </p:sp>
      <p:pic>
        <p:nvPicPr>
          <p:cNvPr id="153603" name="Picture 11" descr=" IGB Southwest View .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988" y="1608138"/>
            <a:ext cx="5068887" cy="380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4" name="Content Placeholder 7"/>
          <p:cNvSpPr txBox="1">
            <a:spLocks/>
          </p:cNvSpPr>
          <p:nvPr/>
        </p:nvSpPr>
        <p:spPr bwMode="auto">
          <a:xfrm>
            <a:off x="131763" y="5410200"/>
            <a:ext cx="4859337"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spcBef>
                <a:spcPct val="20000"/>
              </a:spcBef>
              <a:buClr>
                <a:schemeClr val="accent2"/>
              </a:buClr>
              <a:buSzPct val="125000"/>
              <a:buFont typeface="Arial" pitchFamily="34" charset="0"/>
              <a:buChar char="•"/>
              <a:defRPr b="1">
                <a:solidFill>
                  <a:schemeClr val="tx2"/>
                </a:solidFill>
                <a:latin typeface="Arial" pitchFamily="34" charset="0"/>
              </a:defRPr>
            </a:lvl1pPr>
            <a:lvl2pPr marL="742950" indent="-285750" defTabSz="457200">
              <a:spcBef>
                <a:spcPct val="20000"/>
              </a:spcBef>
              <a:buClr>
                <a:schemeClr val="accent2"/>
              </a:buClr>
              <a:buFont typeface="Arial" pitchFamily="34" charset="0"/>
              <a:buChar char="–"/>
              <a:defRPr>
                <a:solidFill>
                  <a:schemeClr val="tx2"/>
                </a:solidFill>
                <a:latin typeface="Arial" pitchFamily="34" charset="0"/>
              </a:defRPr>
            </a:lvl2pPr>
            <a:lvl3pPr marL="1143000" indent="-228600" defTabSz="457200">
              <a:spcBef>
                <a:spcPct val="20000"/>
              </a:spcBef>
              <a:buClr>
                <a:schemeClr val="accent2"/>
              </a:buClr>
              <a:buFont typeface="Arial" pitchFamily="34" charset="0"/>
              <a:buChar char="•"/>
              <a:defRPr>
                <a:solidFill>
                  <a:schemeClr val="tx2"/>
                </a:solidFill>
                <a:latin typeface="Arial" pitchFamily="34" charset="0"/>
              </a:defRPr>
            </a:lvl3pPr>
            <a:lvl4pPr marL="1600200" indent="-228600" defTabSz="457200">
              <a:spcBef>
                <a:spcPct val="20000"/>
              </a:spcBef>
              <a:buClr>
                <a:schemeClr val="accent2"/>
              </a:buClr>
              <a:buFont typeface="Lucida Grande"/>
              <a:buChar char="-"/>
              <a:defRPr>
                <a:solidFill>
                  <a:schemeClr val="tx2"/>
                </a:solidFill>
                <a:latin typeface="Arial" pitchFamily="34" charset="0"/>
              </a:defRPr>
            </a:lvl4pPr>
            <a:lvl5pPr marL="2057400" indent="-228600" defTabSz="457200">
              <a:spcBef>
                <a:spcPct val="20000"/>
              </a:spcBef>
              <a:buFont typeface="Arial" pitchFamily="34" charset="0"/>
              <a:buChar char="•"/>
              <a:defRPr>
                <a:solidFill>
                  <a:schemeClr val="tx2"/>
                </a:solidFill>
                <a:latin typeface="Arial" pitchFamily="34" charset="0"/>
              </a:defRPr>
            </a:lvl5pPr>
            <a:lvl6pPr marL="2514600" indent="-228600" defTabSz="457200" fontAlgn="base">
              <a:spcBef>
                <a:spcPct val="20000"/>
              </a:spcBef>
              <a:spcAft>
                <a:spcPct val="0"/>
              </a:spcAft>
              <a:buFont typeface="Arial" pitchFamily="34" charset="0"/>
              <a:buChar char="•"/>
              <a:defRPr>
                <a:solidFill>
                  <a:schemeClr val="tx2"/>
                </a:solidFill>
                <a:latin typeface="Arial" pitchFamily="34" charset="0"/>
              </a:defRPr>
            </a:lvl6pPr>
            <a:lvl7pPr marL="2971800" indent="-228600" defTabSz="457200" fontAlgn="base">
              <a:spcBef>
                <a:spcPct val="20000"/>
              </a:spcBef>
              <a:spcAft>
                <a:spcPct val="0"/>
              </a:spcAft>
              <a:buFont typeface="Arial" pitchFamily="34" charset="0"/>
              <a:buChar char="•"/>
              <a:defRPr>
                <a:solidFill>
                  <a:schemeClr val="tx2"/>
                </a:solidFill>
                <a:latin typeface="Arial" pitchFamily="34" charset="0"/>
              </a:defRPr>
            </a:lvl7pPr>
            <a:lvl8pPr marL="3429000" indent="-228600" defTabSz="457200" fontAlgn="base">
              <a:spcBef>
                <a:spcPct val="20000"/>
              </a:spcBef>
              <a:spcAft>
                <a:spcPct val="0"/>
              </a:spcAft>
              <a:buFont typeface="Arial" pitchFamily="34" charset="0"/>
              <a:buChar char="•"/>
              <a:defRPr>
                <a:solidFill>
                  <a:schemeClr val="tx2"/>
                </a:solidFill>
                <a:latin typeface="Arial" pitchFamily="34" charset="0"/>
              </a:defRPr>
            </a:lvl8pPr>
            <a:lvl9pPr marL="3886200" indent="-228600" defTabSz="457200" fontAlgn="base">
              <a:spcBef>
                <a:spcPct val="20000"/>
              </a:spcBef>
              <a:spcAft>
                <a:spcPct val="0"/>
              </a:spcAft>
              <a:buFont typeface="Arial" pitchFamily="34" charset="0"/>
              <a:buChar char="•"/>
              <a:defRPr>
                <a:solidFill>
                  <a:schemeClr val="tx2"/>
                </a:solidFill>
                <a:latin typeface="Arial" pitchFamily="34" charset="0"/>
              </a:defRPr>
            </a:lvl9pPr>
          </a:lstStyle>
          <a:p>
            <a:pPr algn="ctr">
              <a:lnSpc>
                <a:spcPct val="120000"/>
              </a:lnSpc>
              <a:buClr>
                <a:srgbClr val="063DE8"/>
              </a:buClr>
              <a:buSzTx/>
              <a:buFont typeface="Arial" pitchFamily="34" charset="0"/>
              <a:buNone/>
            </a:pPr>
            <a:r>
              <a:rPr lang="en-US" altLang="en-US" sz="2400">
                <a:solidFill>
                  <a:srgbClr val="000000"/>
                </a:solidFill>
              </a:rPr>
              <a:t>IGB Building on LBL Bioscience Campus (2019)</a:t>
            </a:r>
          </a:p>
        </p:txBody>
      </p:sp>
      <p:sp>
        <p:nvSpPr>
          <p:cNvPr id="14" name="Content Placeholder 7"/>
          <p:cNvSpPr txBox="1">
            <a:spLocks/>
          </p:cNvSpPr>
          <p:nvPr/>
        </p:nvSpPr>
        <p:spPr bwMode="auto">
          <a:xfrm>
            <a:off x="5140325" y="3282950"/>
            <a:ext cx="3959225"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spcBef>
                <a:spcPct val="20000"/>
              </a:spcBef>
              <a:buClr>
                <a:schemeClr val="accent2"/>
              </a:buClr>
              <a:buSzPct val="125000"/>
              <a:buFont typeface="Arial" pitchFamily="34" charset="0"/>
              <a:buChar char="•"/>
              <a:defRPr b="1">
                <a:solidFill>
                  <a:schemeClr val="tx2"/>
                </a:solidFill>
                <a:latin typeface="Arial" pitchFamily="34" charset="0"/>
              </a:defRPr>
            </a:lvl1pPr>
            <a:lvl2pPr marL="742950" indent="-285750" defTabSz="457200">
              <a:spcBef>
                <a:spcPct val="20000"/>
              </a:spcBef>
              <a:buClr>
                <a:schemeClr val="accent2"/>
              </a:buClr>
              <a:buFont typeface="Arial" pitchFamily="34" charset="0"/>
              <a:buChar char="–"/>
              <a:defRPr>
                <a:solidFill>
                  <a:schemeClr val="tx2"/>
                </a:solidFill>
                <a:latin typeface="Arial" pitchFamily="34" charset="0"/>
              </a:defRPr>
            </a:lvl2pPr>
            <a:lvl3pPr marL="1143000" indent="-228600" defTabSz="457200">
              <a:spcBef>
                <a:spcPct val="20000"/>
              </a:spcBef>
              <a:buClr>
                <a:schemeClr val="accent2"/>
              </a:buClr>
              <a:buFont typeface="Arial" pitchFamily="34" charset="0"/>
              <a:buChar char="•"/>
              <a:defRPr>
                <a:solidFill>
                  <a:schemeClr val="tx2"/>
                </a:solidFill>
                <a:latin typeface="Arial" pitchFamily="34" charset="0"/>
              </a:defRPr>
            </a:lvl3pPr>
            <a:lvl4pPr marL="1600200" indent="-228600" defTabSz="457200">
              <a:spcBef>
                <a:spcPct val="20000"/>
              </a:spcBef>
              <a:buClr>
                <a:schemeClr val="accent2"/>
              </a:buClr>
              <a:buFont typeface="Lucida Grande"/>
              <a:buChar char="-"/>
              <a:defRPr>
                <a:solidFill>
                  <a:schemeClr val="tx2"/>
                </a:solidFill>
                <a:latin typeface="Arial" pitchFamily="34" charset="0"/>
              </a:defRPr>
            </a:lvl4pPr>
            <a:lvl5pPr marL="2057400" indent="-228600" defTabSz="457200">
              <a:spcBef>
                <a:spcPct val="20000"/>
              </a:spcBef>
              <a:buFont typeface="Arial" pitchFamily="34" charset="0"/>
              <a:buChar char="•"/>
              <a:defRPr>
                <a:solidFill>
                  <a:schemeClr val="tx2"/>
                </a:solidFill>
                <a:latin typeface="Arial" pitchFamily="34" charset="0"/>
              </a:defRPr>
            </a:lvl5pPr>
            <a:lvl6pPr marL="2514600" indent="-228600" defTabSz="457200" fontAlgn="base">
              <a:spcBef>
                <a:spcPct val="20000"/>
              </a:spcBef>
              <a:spcAft>
                <a:spcPct val="0"/>
              </a:spcAft>
              <a:buFont typeface="Arial" pitchFamily="34" charset="0"/>
              <a:buChar char="•"/>
              <a:defRPr>
                <a:solidFill>
                  <a:schemeClr val="tx2"/>
                </a:solidFill>
                <a:latin typeface="Arial" pitchFamily="34" charset="0"/>
              </a:defRPr>
            </a:lvl6pPr>
            <a:lvl7pPr marL="2971800" indent="-228600" defTabSz="457200" fontAlgn="base">
              <a:spcBef>
                <a:spcPct val="20000"/>
              </a:spcBef>
              <a:spcAft>
                <a:spcPct val="0"/>
              </a:spcAft>
              <a:buFont typeface="Arial" pitchFamily="34" charset="0"/>
              <a:buChar char="•"/>
              <a:defRPr>
                <a:solidFill>
                  <a:schemeClr val="tx2"/>
                </a:solidFill>
                <a:latin typeface="Arial" pitchFamily="34" charset="0"/>
              </a:defRPr>
            </a:lvl7pPr>
            <a:lvl8pPr marL="3429000" indent="-228600" defTabSz="457200" fontAlgn="base">
              <a:spcBef>
                <a:spcPct val="20000"/>
              </a:spcBef>
              <a:spcAft>
                <a:spcPct val="0"/>
              </a:spcAft>
              <a:buFont typeface="Arial" pitchFamily="34" charset="0"/>
              <a:buChar char="•"/>
              <a:defRPr>
                <a:solidFill>
                  <a:schemeClr val="tx2"/>
                </a:solidFill>
                <a:latin typeface="Arial" pitchFamily="34" charset="0"/>
              </a:defRPr>
            </a:lvl8pPr>
            <a:lvl9pPr marL="3886200" indent="-228600" defTabSz="457200" fontAlgn="base">
              <a:spcBef>
                <a:spcPct val="20000"/>
              </a:spcBef>
              <a:spcAft>
                <a:spcPct val="0"/>
              </a:spcAft>
              <a:buFont typeface="Arial" pitchFamily="34" charset="0"/>
              <a:buChar char="•"/>
              <a:defRPr>
                <a:solidFill>
                  <a:schemeClr val="tx2"/>
                </a:solidFill>
                <a:latin typeface="Arial" pitchFamily="34" charset="0"/>
              </a:defRPr>
            </a:lvl9pPr>
          </a:lstStyle>
          <a:p>
            <a:pPr algn="ctr">
              <a:lnSpc>
                <a:spcPct val="120000"/>
              </a:lnSpc>
              <a:buClr>
                <a:srgbClr val="063DE8"/>
              </a:buClr>
              <a:buSzTx/>
              <a:buFont typeface="Arial" pitchFamily="34" charset="0"/>
              <a:buNone/>
            </a:pPr>
            <a:r>
              <a:rPr lang="en-US" altLang="en-US" sz="1800">
                <a:solidFill>
                  <a:srgbClr val="000000"/>
                </a:solidFill>
              </a:rPr>
              <a:t>Synergies from Proximity to LBL User Facilities and Science Programs</a:t>
            </a: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95875" y="1624013"/>
            <a:ext cx="4048125"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5138" y="2905125"/>
            <a:ext cx="5338762" cy="1470025"/>
          </a:xfrm>
        </p:spPr>
        <p:txBody>
          <a:bodyPr/>
          <a:lstStyle/>
          <a:p>
            <a:pPr fontAlgn="auto">
              <a:spcAft>
                <a:spcPts val="0"/>
              </a:spcAft>
              <a:defRPr/>
            </a:pPr>
            <a:r>
              <a:rPr lang="en-US" smtClean="0"/>
              <a:t>Thank you </a:t>
            </a:r>
            <a:r>
              <a:rPr lang="en-US" dirty="0" smtClean="0"/>
              <a:t>for your attention!</a:t>
            </a:r>
            <a:endParaRPr lang="en-US" dirty="0"/>
          </a:p>
        </p:txBody>
      </p:sp>
      <p:sp>
        <p:nvSpPr>
          <p:cNvPr id="7" name="Subtitle 6"/>
          <p:cNvSpPr>
            <a:spLocks noGrp="1"/>
          </p:cNvSpPr>
          <p:nvPr>
            <p:ph type="subTitle" idx="1"/>
          </p:nvPr>
        </p:nvSpPr>
        <p:spPr>
          <a:xfrm>
            <a:off x="465138" y="5335588"/>
            <a:ext cx="4376737" cy="1196975"/>
          </a:xfrm>
        </p:spPr>
        <p:txBody>
          <a:bodyPr rtlCol="0">
            <a:normAutofit fontScale="92500" lnSpcReduction="20000"/>
          </a:bodyPr>
          <a:lstStyle/>
          <a:p>
            <a:pPr fontAlgn="auto">
              <a:spcAft>
                <a:spcPts val="0"/>
              </a:spcAft>
              <a:buFont typeface="Arial"/>
              <a:buNone/>
              <a:defRPr/>
            </a:pPr>
            <a:r>
              <a:rPr lang="en-US" sz="2600" b="1" smtClean="0">
                <a:solidFill>
                  <a:srgbClr val="FFFFFF"/>
                </a:solidFill>
              </a:rPr>
              <a:t>Axel Visel</a:t>
            </a:r>
            <a:endParaRPr lang="en-US" sz="2600" b="1" dirty="0">
              <a:solidFill>
                <a:srgbClr val="FFFFFF"/>
              </a:solidFill>
            </a:endParaRPr>
          </a:p>
          <a:p>
            <a:pPr fontAlgn="auto">
              <a:spcAft>
                <a:spcPts val="0"/>
              </a:spcAft>
              <a:buFont typeface="Arial"/>
              <a:buNone/>
              <a:defRPr/>
            </a:pPr>
            <a:r>
              <a:rPr lang="en-US" sz="2600" b="1" smtClean="0">
                <a:solidFill>
                  <a:srgbClr val="FFFFFF"/>
                </a:solidFill>
              </a:rPr>
              <a:t>avisel@lbl.gov</a:t>
            </a:r>
            <a:endParaRPr lang="en-US" sz="2600" b="1" dirty="0" smtClean="0">
              <a:solidFill>
                <a:srgbClr val="FFFFFF"/>
              </a:solidFill>
            </a:endParaRPr>
          </a:p>
          <a:p>
            <a:pPr fontAlgn="auto">
              <a:spcAft>
                <a:spcPts val="0"/>
              </a:spcAft>
              <a:buFont typeface="Arial"/>
              <a:buNone/>
              <a:defRPr/>
            </a:pPr>
            <a:r>
              <a:rPr lang="en-US" sz="2600" b="1" dirty="0" err="1" smtClean="0">
                <a:solidFill>
                  <a:srgbClr val="FFFFFF"/>
                </a:solidFill>
              </a:rPr>
              <a:t>jgi.doe.gov</a:t>
            </a:r>
            <a:endParaRPr lang="en-US" sz="2600" b="1" dirty="0">
              <a:solidFill>
                <a:srgbClr val="FFFFFF"/>
              </a:solidFill>
            </a:endParaRPr>
          </a:p>
          <a:p>
            <a:pPr fontAlgn="auto">
              <a:spcAft>
                <a:spcPts val="0"/>
              </a:spcAft>
              <a:buFont typeface="Arial"/>
              <a:buNone/>
              <a:defRPr/>
            </a:pPr>
            <a:endParaRPr lang="en-US" dirty="0">
              <a:solidFill>
                <a:srgbClr val="FFFFFF"/>
              </a:solidFill>
            </a:endParaRPr>
          </a:p>
        </p:txBody>
      </p:sp>
      <p:sp>
        <p:nvSpPr>
          <p:cNvPr id="154628" name="Slide Number Placeholder 3"/>
          <p:cNvSpPr>
            <a:spLocks noGrp="1"/>
          </p:cNvSpPr>
          <p:nvPr>
            <p:ph type="sldNum" sz="quarter" idx="4294967295"/>
          </p:nvPr>
        </p:nvSpPr>
        <p:spPr bwMode="auto">
          <a:xfrm>
            <a:off x="8562975" y="6356350"/>
            <a:ext cx="581025"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defTabSz="914400" fontAlgn="base">
              <a:spcAft>
                <a:spcPct val="0"/>
              </a:spcAft>
            </a:pPr>
            <a:fld id="{66939AB7-5CF8-4FC3-8DA3-7EB156C30B8F}" type="slidenum">
              <a:rPr lang="en-US" altLang="en-US" sz="800">
                <a:solidFill>
                  <a:srgbClr val="343434"/>
                </a:solidFill>
              </a:rPr>
              <a:pPr algn="r" defTabSz="914400" fontAlgn="base">
                <a:spcAft>
                  <a:spcPct val="0"/>
                </a:spcAft>
              </a:pPr>
              <a:t>37</a:t>
            </a:fld>
            <a:endParaRPr lang="en-US" altLang="en-US" sz="800">
              <a:solidFill>
                <a:srgbClr val="343434"/>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D6FF8A70-A5EE-4B1E-BD46-23601DEEE524}" type="slidenum">
              <a:rPr lang="en-US" altLang="en-US" sz="800">
                <a:solidFill>
                  <a:srgbClr val="343434"/>
                </a:solidFill>
              </a:rPr>
              <a:pPr algn="r"/>
              <a:t>38</a:t>
            </a:fld>
            <a:endParaRPr lang="en-US" altLang="en-US" sz="800">
              <a:solidFill>
                <a:srgbClr val="343434"/>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543800" cy="800100"/>
          </a:xfrm>
        </p:spPr>
        <p:txBody>
          <a:bodyPr>
            <a:normAutofit fontScale="90000"/>
          </a:bodyPr>
          <a:lstStyle/>
          <a:p>
            <a:pPr fontAlgn="auto">
              <a:spcAft>
                <a:spcPts val="0"/>
              </a:spcAft>
              <a:defRPr/>
            </a:pPr>
            <a:r>
              <a:rPr lang="en-US" smtClean="0"/>
              <a:t>Early Days: The Human Genome Project</a:t>
            </a:r>
            <a:endParaRPr lang="en-US" dirty="0"/>
          </a:p>
        </p:txBody>
      </p:sp>
      <p:sp>
        <p:nvSpPr>
          <p:cNvPr id="120835" name="Text Box 2"/>
          <p:cNvSpPr txBox="1">
            <a:spLocks noChangeArrowheads="1"/>
          </p:cNvSpPr>
          <p:nvPr/>
        </p:nvSpPr>
        <p:spPr bwMode="auto">
          <a:xfrm>
            <a:off x="3614738" y="2636838"/>
            <a:ext cx="4132262"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457200">
              <a:spcBef>
                <a:spcPct val="20000"/>
              </a:spcBef>
              <a:buClr>
                <a:schemeClr val="accent2"/>
              </a:buClr>
              <a:buSzPct val="125000"/>
              <a:buFont typeface="Arial" pitchFamily="34" charset="0"/>
              <a:buChar char="•"/>
              <a:defRPr b="1">
                <a:solidFill>
                  <a:schemeClr val="tx2"/>
                </a:solidFill>
                <a:latin typeface="Arial" pitchFamily="34" charset="0"/>
              </a:defRPr>
            </a:lvl1pPr>
            <a:lvl2pPr marL="742950" indent="-285750" defTabSz="457200">
              <a:spcBef>
                <a:spcPct val="20000"/>
              </a:spcBef>
              <a:buClr>
                <a:schemeClr val="accent2"/>
              </a:buClr>
              <a:buFont typeface="Arial" pitchFamily="34" charset="0"/>
              <a:buChar char="–"/>
              <a:defRPr>
                <a:solidFill>
                  <a:schemeClr val="tx2"/>
                </a:solidFill>
                <a:latin typeface="Arial" pitchFamily="34" charset="0"/>
              </a:defRPr>
            </a:lvl2pPr>
            <a:lvl3pPr marL="1143000" indent="-228600" defTabSz="457200">
              <a:spcBef>
                <a:spcPct val="20000"/>
              </a:spcBef>
              <a:buClr>
                <a:schemeClr val="accent2"/>
              </a:buClr>
              <a:buFont typeface="Arial" pitchFamily="34" charset="0"/>
              <a:buChar char="•"/>
              <a:defRPr>
                <a:solidFill>
                  <a:schemeClr val="tx2"/>
                </a:solidFill>
                <a:latin typeface="Arial" pitchFamily="34" charset="0"/>
              </a:defRPr>
            </a:lvl3pPr>
            <a:lvl4pPr marL="1600200" indent="-228600" defTabSz="457200">
              <a:spcBef>
                <a:spcPct val="20000"/>
              </a:spcBef>
              <a:buClr>
                <a:schemeClr val="accent2"/>
              </a:buClr>
              <a:buFont typeface="Lucida Grande"/>
              <a:buChar char="-"/>
              <a:defRPr>
                <a:solidFill>
                  <a:schemeClr val="tx2"/>
                </a:solidFill>
                <a:latin typeface="Arial" pitchFamily="34" charset="0"/>
              </a:defRPr>
            </a:lvl4pPr>
            <a:lvl5pPr marL="2057400" indent="-228600" defTabSz="457200">
              <a:spcBef>
                <a:spcPct val="20000"/>
              </a:spcBef>
              <a:buFont typeface="Arial" pitchFamily="34" charset="0"/>
              <a:buChar char="•"/>
              <a:defRPr>
                <a:solidFill>
                  <a:schemeClr val="tx2"/>
                </a:solidFill>
                <a:latin typeface="Arial" pitchFamily="34" charset="0"/>
              </a:defRPr>
            </a:lvl5pPr>
            <a:lvl6pPr marL="2514600" indent="-228600" defTabSz="457200" fontAlgn="base">
              <a:spcBef>
                <a:spcPct val="20000"/>
              </a:spcBef>
              <a:spcAft>
                <a:spcPct val="0"/>
              </a:spcAft>
              <a:buFont typeface="Arial" pitchFamily="34" charset="0"/>
              <a:buChar char="•"/>
              <a:defRPr>
                <a:solidFill>
                  <a:schemeClr val="tx2"/>
                </a:solidFill>
                <a:latin typeface="Arial" pitchFamily="34" charset="0"/>
              </a:defRPr>
            </a:lvl6pPr>
            <a:lvl7pPr marL="2971800" indent="-228600" defTabSz="457200" fontAlgn="base">
              <a:spcBef>
                <a:spcPct val="20000"/>
              </a:spcBef>
              <a:spcAft>
                <a:spcPct val="0"/>
              </a:spcAft>
              <a:buFont typeface="Arial" pitchFamily="34" charset="0"/>
              <a:buChar char="•"/>
              <a:defRPr>
                <a:solidFill>
                  <a:schemeClr val="tx2"/>
                </a:solidFill>
                <a:latin typeface="Arial" pitchFamily="34" charset="0"/>
              </a:defRPr>
            </a:lvl7pPr>
            <a:lvl8pPr marL="3429000" indent="-228600" defTabSz="457200" fontAlgn="base">
              <a:spcBef>
                <a:spcPct val="20000"/>
              </a:spcBef>
              <a:spcAft>
                <a:spcPct val="0"/>
              </a:spcAft>
              <a:buFont typeface="Arial" pitchFamily="34" charset="0"/>
              <a:buChar char="•"/>
              <a:defRPr>
                <a:solidFill>
                  <a:schemeClr val="tx2"/>
                </a:solidFill>
                <a:latin typeface="Arial" pitchFamily="34" charset="0"/>
              </a:defRPr>
            </a:lvl8pPr>
            <a:lvl9pPr marL="3886200" indent="-228600" defTabSz="457200" fontAlgn="base">
              <a:spcBef>
                <a:spcPct val="20000"/>
              </a:spcBef>
              <a:spcAft>
                <a:spcPct val="0"/>
              </a:spcAft>
              <a:buFont typeface="Arial" pitchFamily="34" charset="0"/>
              <a:buChar char="•"/>
              <a:defRPr>
                <a:solidFill>
                  <a:schemeClr val="tx2"/>
                </a:solidFill>
                <a:latin typeface="Arial" pitchFamily="34" charset="0"/>
              </a:defRPr>
            </a:lvl9pPr>
          </a:lstStyle>
          <a:p>
            <a:pPr>
              <a:spcBef>
                <a:spcPct val="50000"/>
              </a:spcBef>
              <a:buClrTx/>
              <a:buSzTx/>
              <a:buFontTx/>
              <a:buNone/>
            </a:pPr>
            <a:r>
              <a:rPr lang="en-US" altLang="ja-JP" sz="2400" b="0">
                <a:solidFill>
                  <a:srgbClr val="000000"/>
                </a:solidFill>
                <a:latin typeface="Helvetica" pitchFamily="34" charset="0"/>
              </a:rPr>
              <a:t>		</a:t>
            </a:r>
          </a:p>
          <a:p>
            <a:pPr>
              <a:spcBef>
                <a:spcPct val="50000"/>
              </a:spcBef>
              <a:buClrTx/>
              <a:buSzTx/>
              <a:buFontTx/>
              <a:buNone/>
            </a:pPr>
            <a:r>
              <a:rPr lang="en-US" altLang="ja-JP" sz="2400">
                <a:solidFill>
                  <a:srgbClr val="000000"/>
                </a:solidFill>
                <a:latin typeface="Helvetica" pitchFamily="34" charset="0"/>
              </a:rPr>
              <a:t>Sanger CTR</a:t>
            </a:r>
          </a:p>
          <a:p>
            <a:pPr>
              <a:spcBef>
                <a:spcPct val="50000"/>
              </a:spcBef>
              <a:buClrTx/>
              <a:buSzTx/>
              <a:buFontTx/>
              <a:buNone/>
            </a:pPr>
            <a:r>
              <a:rPr lang="en-US" altLang="ja-JP" sz="2400">
                <a:solidFill>
                  <a:srgbClr val="000000"/>
                </a:solidFill>
                <a:latin typeface="Helvetica" pitchFamily="34" charset="0"/>
              </a:rPr>
              <a:t>Wash U		</a:t>
            </a:r>
          </a:p>
          <a:p>
            <a:pPr>
              <a:spcBef>
                <a:spcPct val="50000"/>
              </a:spcBef>
              <a:buClrTx/>
              <a:buSzTx/>
              <a:buFontTx/>
              <a:buNone/>
            </a:pPr>
            <a:r>
              <a:rPr lang="en-US" altLang="ja-JP" sz="2400">
                <a:solidFill>
                  <a:srgbClr val="000000"/>
                </a:solidFill>
                <a:latin typeface="Helvetica" pitchFamily="34" charset="0"/>
              </a:rPr>
              <a:t>Baylor		 	</a:t>
            </a:r>
          </a:p>
          <a:p>
            <a:pPr>
              <a:spcBef>
                <a:spcPct val="50000"/>
              </a:spcBef>
              <a:buClrTx/>
              <a:buSzTx/>
              <a:buFontTx/>
              <a:buNone/>
            </a:pPr>
            <a:r>
              <a:rPr lang="en-US" altLang="ja-JP" sz="2400">
                <a:solidFill>
                  <a:srgbClr val="000000"/>
                </a:solidFill>
                <a:latin typeface="Helvetica" pitchFamily="34" charset="0"/>
              </a:rPr>
              <a:t>Broad (MIT)</a:t>
            </a:r>
            <a:r>
              <a:rPr lang="en-US" altLang="ja-JP" sz="2400" b="0">
                <a:solidFill>
                  <a:srgbClr val="000000"/>
                </a:solidFill>
                <a:latin typeface="Helvetica" pitchFamily="34" charset="0"/>
              </a:rPr>
              <a:t>		 	</a:t>
            </a:r>
          </a:p>
          <a:p>
            <a:pPr>
              <a:spcBef>
                <a:spcPct val="50000"/>
              </a:spcBef>
              <a:buClrTx/>
              <a:buSzTx/>
              <a:buFontTx/>
              <a:buNone/>
            </a:pPr>
            <a:r>
              <a:rPr lang="en-US" altLang="ja-JP" sz="2400" b="0">
                <a:solidFill>
                  <a:srgbClr val="000000"/>
                </a:solidFill>
                <a:latin typeface="Helvetica" pitchFamily="34" charset="0"/>
              </a:rPr>
              <a:t>		            </a:t>
            </a:r>
          </a:p>
          <a:p>
            <a:pPr>
              <a:spcBef>
                <a:spcPct val="50000"/>
              </a:spcBef>
              <a:buClrTx/>
              <a:buSzTx/>
              <a:buFontTx/>
              <a:buNone/>
            </a:pPr>
            <a:r>
              <a:rPr lang="en-US" altLang="ja-JP" sz="2400" b="0">
                <a:solidFill>
                  <a:srgbClr val="000000"/>
                </a:solidFill>
                <a:latin typeface="Helvetica" pitchFamily="34" charset="0"/>
              </a:rPr>
              <a:t>	</a:t>
            </a:r>
          </a:p>
        </p:txBody>
      </p:sp>
      <p:sp>
        <p:nvSpPr>
          <p:cNvPr id="120836" name="Text Box 3"/>
          <p:cNvSpPr txBox="1">
            <a:spLocks noChangeArrowheads="1"/>
          </p:cNvSpPr>
          <p:nvPr/>
        </p:nvSpPr>
        <p:spPr bwMode="auto">
          <a:xfrm>
            <a:off x="3563938" y="4902200"/>
            <a:ext cx="4132262"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457200">
              <a:spcBef>
                <a:spcPct val="20000"/>
              </a:spcBef>
              <a:buClr>
                <a:schemeClr val="accent2"/>
              </a:buClr>
              <a:buSzPct val="125000"/>
              <a:buFont typeface="Arial" pitchFamily="34" charset="0"/>
              <a:buChar char="•"/>
              <a:defRPr b="1">
                <a:solidFill>
                  <a:schemeClr val="tx2"/>
                </a:solidFill>
                <a:latin typeface="Arial" pitchFamily="34" charset="0"/>
              </a:defRPr>
            </a:lvl1pPr>
            <a:lvl2pPr marL="742950" indent="-285750" defTabSz="457200">
              <a:spcBef>
                <a:spcPct val="20000"/>
              </a:spcBef>
              <a:buClr>
                <a:schemeClr val="accent2"/>
              </a:buClr>
              <a:buFont typeface="Arial" pitchFamily="34" charset="0"/>
              <a:buChar char="–"/>
              <a:defRPr>
                <a:solidFill>
                  <a:schemeClr val="tx2"/>
                </a:solidFill>
                <a:latin typeface="Arial" pitchFamily="34" charset="0"/>
              </a:defRPr>
            </a:lvl2pPr>
            <a:lvl3pPr marL="1143000" indent="-228600" defTabSz="457200">
              <a:spcBef>
                <a:spcPct val="20000"/>
              </a:spcBef>
              <a:buClr>
                <a:schemeClr val="accent2"/>
              </a:buClr>
              <a:buFont typeface="Arial" pitchFamily="34" charset="0"/>
              <a:buChar char="•"/>
              <a:defRPr>
                <a:solidFill>
                  <a:schemeClr val="tx2"/>
                </a:solidFill>
                <a:latin typeface="Arial" pitchFamily="34" charset="0"/>
              </a:defRPr>
            </a:lvl3pPr>
            <a:lvl4pPr marL="1600200" indent="-228600" defTabSz="457200">
              <a:spcBef>
                <a:spcPct val="20000"/>
              </a:spcBef>
              <a:buClr>
                <a:schemeClr val="accent2"/>
              </a:buClr>
              <a:buFont typeface="Lucida Grande"/>
              <a:buChar char="-"/>
              <a:defRPr>
                <a:solidFill>
                  <a:schemeClr val="tx2"/>
                </a:solidFill>
                <a:latin typeface="Arial" pitchFamily="34" charset="0"/>
              </a:defRPr>
            </a:lvl4pPr>
            <a:lvl5pPr marL="2057400" indent="-228600" defTabSz="457200">
              <a:spcBef>
                <a:spcPct val="20000"/>
              </a:spcBef>
              <a:buFont typeface="Arial" pitchFamily="34" charset="0"/>
              <a:buChar char="•"/>
              <a:defRPr>
                <a:solidFill>
                  <a:schemeClr val="tx2"/>
                </a:solidFill>
                <a:latin typeface="Arial" pitchFamily="34" charset="0"/>
              </a:defRPr>
            </a:lvl5pPr>
            <a:lvl6pPr marL="2514600" indent="-228600" defTabSz="457200" fontAlgn="base">
              <a:spcBef>
                <a:spcPct val="20000"/>
              </a:spcBef>
              <a:spcAft>
                <a:spcPct val="0"/>
              </a:spcAft>
              <a:buFont typeface="Arial" pitchFamily="34" charset="0"/>
              <a:buChar char="•"/>
              <a:defRPr>
                <a:solidFill>
                  <a:schemeClr val="tx2"/>
                </a:solidFill>
                <a:latin typeface="Arial" pitchFamily="34" charset="0"/>
              </a:defRPr>
            </a:lvl6pPr>
            <a:lvl7pPr marL="2971800" indent="-228600" defTabSz="457200" fontAlgn="base">
              <a:spcBef>
                <a:spcPct val="20000"/>
              </a:spcBef>
              <a:spcAft>
                <a:spcPct val="0"/>
              </a:spcAft>
              <a:buFont typeface="Arial" pitchFamily="34" charset="0"/>
              <a:buChar char="•"/>
              <a:defRPr>
                <a:solidFill>
                  <a:schemeClr val="tx2"/>
                </a:solidFill>
                <a:latin typeface="Arial" pitchFamily="34" charset="0"/>
              </a:defRPr>
            </a:lvl7pPr>
            <a:lvl8pPr marL="3429000" indent="-228600" defTabSz="457200" fontAlgn="base">
              <a:spcBef>
                <a:spcPct val="20000"/>
              </a:spcBef>
              <a:spcAft>
                <a:spcPct val="0"/>
              </a:spcAft>
              <a:buFont typeface="Arial" pitchFamily="34" charset="0"/>
              <a:buChar char="•"/>
              <a:defRPr>
                <a:solidFill>
                  <a:schemeClr val="tx2"/>
                </a:solidFill>
                <a:latin typeface="Arial" pitchFamily="34" charset="0"/>
              </a:defRPr>
            </a:lvl8pPr>
            <a:lvl9pPr marL="3886200" indent="-228600" defTabSz="457200" fontAlgn="base">
              <a:spcBef>
                <a:spcPct val="20000"/>
              </a:spcBef>
              <a:spcAft>
                <a:spcPct val="0"/>
              </a:spcAft>
              <a:buFont typeface="Arial" pitchFamily="34" charset="0"/>
              <a:buChar char="•"/>
              <a:defRPr>
                <a:solidFill>
                  <a:schemeClr val="tx2"/>
                </a:solidFill>
                <a:latin typeface="Arial" pitchFamily="34" charset="0"/>
              </a:defRPr>
            </a:lvl9pPr>
          </a:lstStyle>
          <a:p>
            <a:pPr>
              <a:spcBef>
                <a:spcPct val="50000"/>
              </a:spcBef>
              <a:buClrTx/>
              <a:buSzTx/>
              <a:buFontTx/>
              <a:buNone/>
            </a:pPr>
            <a:r>
              <a:rPr lang="en-US" altLang="ja-JP" sz="2400" b="0">
                <a:solidFill>
                  <a:srgbClr val="FFFFFF"/>
                </a:solidFill>
              </a:rPr>
              <a:t>		            </a:t>
            </a:r>
          </a:p>
          <a:p>
            <a:pPr>
              <a:spcBef>
                <a:spcPct val="50000"/>
              </a:spcBef>
              <a:buClrTx/>
              <a:buSzTx/>
              <a:buFontTx/>
              <a:buNone/>
            </a:pPr>
            <a:r>
              <a:rPr lang="en-US" altLang="ja-JP" sz="3600">
                <a:solidFill>
                  <a:srgbClr val="00B050"/>
                </a:solidFill>
              </a:rPr>
              <a:t>DOE JGI</a:t>
            </a:r>
            <a:r>
              <a:rPr lang="en-US" altLang="ja-JP" sz="3600" b="0" i="1">
                <a:solidFill>
                  <a:srgbClr val="FFFFFF"/>
                </a:solidFill>
              </a:rPr>
              <a:t>	</a:t>
            </a:r>
            <a:r>
              <a:rPr lang="en-US" altLang="ja-JP" sz="2400" b="0">
                <a:solidFill>
                  <a:srgbClr val="FFFFFF"/>
                </a:solidFill>
              </a:rPr>
              <a:t>	</a:t>
            </a:r>
          </a:p>
        </p:txBody>
      </p:sp>
      <p:sp>
        <p:nvSpPr>
          <p:cNvPr id="120837" name="Text Box 4"/>
          <p:cNvSpPr txBox="1">
            <a:spLocks noChangeArrowheads="1"/>
          </p:cNvSpPr>
          <p:nvPr/>
        </p:nvSpPr>
        <p:spPr bwMode="auto">
          <a:xfrm>
            <a:off x="1319213" y="893763"/>
            <a:ext cx="7772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457200">
              <a:spcBef>
                <a:spcPct val="20000"/>
              </a:spcBef>
              <a:buClr>
                <a:schemeClr val="accent2"/>
              </a:buClr>
              <a:buSzPct val="125000"/>
              <a:buFont typeface="Arial" pitchFamily="34" charset="0"/>
              <a:buChar char="•"/>
              <a:defRPr b="1">
                <a:solidFill>
                  <a:schemeClr val="tx2"/>
                </a:solidFill>
                <a:latin typeface="Arial" pitchFamily="34" charset="0"/>
              </a:defRPr>
            </a:lvl1pPr>
            <a:lvl2pPr marL="742950" indent="-285750" defTabSz="457200">
              <a:spcBef>
                <a:spcPct val="20000"/>
              </a:spcBef>
              <a:buClr>
                <a:schemeClr val="accent2"/>
              </a:buClr>
              <a:buFont typeface="Arial" pitchFamily="34" charset="0"/>
              <a:buChar char="–"/>
              <a:defRPr>
                <a:solidFill>
                  <a:schemeClr val="tx2"/>
                </a:solidFill>
                <a:latin typeface="Arial" pitchFamily="34" charset="0"/>
              </a:defRPr>
            </a:lvl2pPr>
            <a:lvl3pPr marL="1143000" indent="-228600" defTabSz="457200">
              <a:spcBef>
                <a:spcPct val="20000"/>
              </a:spcBef>
              <a:buClr>
                <a:schemeClr val="accent2"/>
              </a:buClr>
              <a:buFont typeface="Arial" pitchFamily="34" charset="0"/>
              <a:buChar char="•"/>
              <a:defRPr>
                <a:solidFill>
                  <a:schemeClr val="tx2"/>
                </a:solidFill>
                <a:latin typeface="Arial" pitchFamily="34" charset="0"/>
              </a:defRPr>
            </a:lvl3pPr>
            <a:lvl4pPr marL="1600200" indent="-228600" defTabSz="457200">
              <a:spcBef>
                <a:spcPct val="20000"/>
              </a:spcBef>
              <a:buClr>
                <a:schemeClr val="accent2"/>
              </a:buClr>
              <a:buFont typeface="Lucida Grande"/>
              <a:buChar char="-"/>
              <a:defRPr>
                <a:solidFill>
                  <a:schemeClr val="tx2"/>
                </a:solidFill>
                <a:latin typeface="Arial" pitchFamily="34" charset="0"/>
              </a:defRPr>
            </a:lvl4pPr>
            <a:lvl5pPr marL="2057400" indent="-228600" defTabSz="457200">
              <a:spcBef>
                <a:spcPct val="20000"/>
              </a:spcBef>
              <a:buFont typeface="Arial" pitchFamily="34" charset="0"/>
              <a:buChar char="•"/>
              <a:defRPr>
                <a:solidFill>
                  <a:schemeClr val="tx2"/>
                </a:solidFill>
                <a:latin typeface="Arial" pitchFamily="34" charset="0"/>
              </a:defRPr>
            </a:lvl5pPr>
            <a:lvl6pPr marL="2514600" indent="-228600" defTabSz="457200" fontAlgn="base">
              <a:spcBef>
                <a:spcPct val="20000"/>
              </a:spcBef>
              <a:spcAft>
                <a:spcPct val="0"/>
              </a:spcAft>
              <a:buFont typeface="Arial" pitchFamily="34" charset="0"/>
              <a:buChar char="•"/>
              <a:defRPr>
                <a:solidFill>
                  <a:schemeClr val="tx2"/>
                </a:solidFill>
                <a:latin typeface="Arial" pitchFamily="34" charset="0"/>
              </a:defRPr>
            </a:lvl6pPr>
            <a:lvl7pPr marL="2971800" indent="-228600" defTabSz="457200" fontAlgn="base">
              <a:spcBef>
                <a:spcPct val="20000"/>
              </a:spcBef>
              <a:spcAft>
                <a:spcPct val="0"/>
              </a:spcAft>
              <a:buFont typeface="Arial" pitchFamily="34" charset="0"/>
              <a:buChar char="•"/>
              <a:defRPr>
                <a:solidFill>
                  <a:schemeClr val="tx2"/>
                </a:solidFill>
                <a:latin typeface="Arial" pitchFamily="34" charset="0"/>
              </a:defRPr>
            </a:lvl7pPr>
            <a:lvl8pPr marL="3429000" indent="-228600" defTabSz="457200" fontAlgn="base">
              <a:spcBef>
                <a:spcPct val="20000"/>
              </a:spcBef>
              <a:spcAft>
                <a:spcPct val="0"/>
              </a:spcAft>
              <a:buFont typeface="Arial" pitchFamily="34" charset="0"/>
              <a:buChar char="•"/>
              <a:defRPr>
                <a:solidFill>
                  <a:schemeClr val="tx2"/>
                </a:solidFill>
                <a:latin typeface="Arial" pitchFamily="34" charset="0"/>
              </a:defRPr>
            </a:lvl8pPr>
            <a:lvl9pPr marL="3886200" indent="-228600" defTabSz="457200" fontAlgn="base">
              <a:spcBef>
                <a:spcPct val="20000"/>
              </a:spcBef>
              <a:spcAft>
                <a:spcPct val="0"/>
              </a:spcAft>
              <a:buFont typeface="Arial" pitchFamily="34" charset="0"/>
              <a:buChar char="•"/>
              <a:defRPr>
                <a:solidFill>
                  <a:schemeClr val="tx2"/>
                </a:solidFill>
                <a:latin typeface="Arial" pitchFamily="34" charset="0"/>
              </a:defRPr>
            </a:lvl9pPr>
          </a:lstStyle>
          <a:p>
            <a:pPr algn="ctr">
              <a:spcBef>
                <a:spcPct val="50000"/>
              </a:spcBef>
              <a:buClrTx/>
              <a:buSzTx/>
              <a:buFontTx/>
              <a:buNone/>
            </a:pPr>
            <a:r>
              <a:rPr lang="en-US" altLang="ja-JP" b="0">
                <a:solidFill>
                  <a:srgbClr val="000000"/>
                </a:solidFill>
                <a:latin typeface="Helvetica" pitchFamily="34" charset="0"/>
              </a:rPr>
              <a:t>1997-2004</a:t>
            </a:r>
          </a:p>
        </p:txBody>
      </p:sp>
      <p:sp>
        <p:nvSpPr>
          <p:cNvPr id="120838" name="Text Box 5"/>
          <p:cNvSpPr txBox="1">
            <a:spLocks noChangeArrowheads="1"/>
          </p:cNvSpPr>
          <p:nvPr/>
        </p:nvSpPr>
        <p:spPr bwMode="auto">
          <a:xfrm>
            <a:off x="2227263" y="3798888"/>
            <a:ext cx="10255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457200">
              <a:spcBef>
                <a:spcPct val="20000"/>
              </a:spcBef>
              <a:buClr>
                <a:schemeClr val="accent2"/>
              </a:buClr>
              <a:buSzPct val="125000"/>
              <a:buFont typeface="Arial" pitchFamily="34" charset="0"/>
              <a:buChar char="•"/>
              <a:defRPr b="1">
                <a:solidFill>
                  <a:schemeClr val="tx2"/>
                </a:solidFill>
                <a:latin typeface="Arial" pitchFamily="34" charset="0"/>
              </a:defRPr>
            </a:lvl1pPr>
            <a:lvl2pPr marL="742950" indent="-285750" defTabSz="457200">
              <a:spcBef>
                <a:spcPct val="20000"/>
              </a:spcBef>
              <a:buClr>
                <a:schemeClr val="accent2"/>
              </a:buClr>
              <a:buFont typeface="Arial" pitchFamily="34" charset="0"/>
              <a:buChar char="–"/>
              <a:defRPr>
                <a:solidFill>
                  <a:schemeClr val="tx2"/>
                </a:solidFill>
                <a:latin typeface="Arial" pitchFamily="34" charset="0"/>
              </a:defRPr>
            </a:lvl2pPr>
            <a:lvl3pPr marL="1143000" indent="-228600" defTabSz="457200">
              <a:spcBef>
                <a:spcPct val="20000"/>
              </a:spcBef>
              <a:buClr>
                <a:schemeClr val="accent2"/>
              </a:buClr>
              <a:buFont typeface="Arial" pitchFamily="34" charset="0"/>
              <a:buChar char="•"/>
              <a:defRPr>
                <a:solidFill>
                  <a:schemeClr val="tx2"/>
                </a:solidFill>
                <a:latin typeface="Arial" pitchFamily="34" charset="0"/>
              </a:defRPr>
            </a:lvl3pPr>
            <a:lvl4pPr marL="1600200" indent="-228600" defTabSz="457200">
              <a:spcBef>
                <a:spcPct val="20000"/>
              </a:spcBef>
              <a:buClr>
                <a:schemeClr val="accent2"/>
              </a:buClr>
              <a:buFont typeface="Lucida Grande"/>
              <a:buChar char="-"/>
              <a:defRPr>
                <a:solidFill>
                  <a:schemeClr val="tx2"/>
                </a:solidFill>
                <a:latin typeface="Arial" pitchFamily="34" charset="0"/>
              </a:defRPr>
            </a:lvl4pPr>
            <a:lvl5pPr marL="2057400" indent="-228600" defTabSz="457200">
              <a:spcBef>
                <a:spcPct val="20000"/>
              </a:spcBef>
              <a:buFont typeface="Arial" pitchFamily="34" charset="0"/>
              <a:buChar char="•"/>
              <a:defRPr>
                <a:solidFill>
                  <a:schemeClr val="tx2"/>
                </a:solidFill>
                <a:latin typeface="Arial" pitchFamily="34" charset="0"/>
              </a:defRPr>
            </a:lvl5pPr>
            <a:lvl6pPr marL="2514600" indent="-228600" defTabSz="457200" fontAlgn="base">
              <a:spcBef>
                <a:spcPct val="20000"/>
              </a:spcBef>
              <a:spcAft>
                <a:spcPct val="0"/>
              </a:spcAft>
              <a:buFont typeface="Arial" pitchFamily="34" charset="0"/>
              <a:buChar char="•"/>
              <a:defRPr>
                <a:solidFill>
                  <a:schemeClr val="tx2"/>
                </a:solidFill>
                <a:latin typeface="Arial" pitchFamily="34" charset="0"/>
              </a:defRPr>
            </a:lvl6pPr>
            <a:lvl7pPr marL="2971800" indent="-228600" defTabSz="457200" fontAlgn="base">
              <a:spcBef>
                <a:spcPct val="20000"/>
              </a:spcBef>
              <a:spcAft>
                <a:spcPct val="0"/>
              </a:spcAft>
              <a:buFont typeface="Arial" pitchFamily="34" charset="0"/>
              <a:buChar char="•"/>
              <a:defRPr>
                <a:solidFill>
                  <a:schemeClr val="tx2"/>
                </a:solidFill>
                <a:latin typeface="Arial" pitchFamily="34" charset="0"/>
              </a:defRPr>
            </a:lvl7pPr>
            <a:lvl8pPr marL="3429000" indent="-228600" defTabSz="457200" fontAlgn="base">
              <a:spcBef>
                <a:spcPct val="20000"/>
              </a:spcBef>
              <a:spcAft>
                <a:spcPct val="0"/>
              </a:spcAft>
              <a:buFont typeface="Arial" pitchFamily="34" charset="0"/>
              <a:buChar char="•"/>
              <a:defRPr>
                <a:solidFill>
                  <a:schemeClr val="tx2"/>
                </a:solidFill>
                <a:latin typeface="Arial" pitchFamily="34" charset="0"/>
              </a:defRPr>
            </a:lvl8pPr>
            <a:lvl9pPr marL="3886200" indent="-228600" defTabSz="457200" fontAlgn="base">
              <a:spcBef>
                <a:spcPct val="20000"/>
              </a:spcBef>
              <a:spcAft>
                <a:spcPct val="0"/>
              </a:spcAft>
              <a:buFont typeface="Arial" pitchFamily="34" charset="0"/>
              <a:buChar char="•"/>
              <a:defRPr>
                <a:solidFill>
                  <a:schemeClr val="tx2"/>
                </a:solidFill>
                <a:latin typeface="Arial" pitchFamily="34" charset="0"/>
              </a:defRPr>
            </a:lvl9pPr>
          </a:lstStyle>
          <a:p>
            <a:pPr>
              <a:spcBef>
                <a:spcPct val="50000"/>
              </a:spcBef>
              <a:buClrTx/>
              <a:buSzTx/>
              <a:buFontTx/>
              <a:buNone/>
            </a:pPr>
            <a:r>
              <a:rPr lang="en-US" altLang="ja-JP" sz="4400" b="0">
                <a:solidFill>
                  <a:srgbClr val="000000"/>
                </a:solidFill>
                <a:latin typeface="Helvetica" pitchFamily="34" charset="0"/>
              </a:rPr>
              <a:t>G5</a:t>
            </a:r>
          </a:p>
        </p:txBody>
      </p:sp>
      <p:sp>
        <p:nvSpPr>
          <p:cNvPr id="120839" name="Text Box 9"/>
          <p:cNvSpPr txBox="1">
            <a:spLocks noChangeArrowheads="1"/>
          </p:cNvSpPr>
          <p:nvPr/>
        </p:nvSpPr>
        <p:spPr bwMode="auto">
          <a:xfrm>
            <a:off x="6223000" y="1306513"/>
            <a:ext cx="1635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457200">
              <a:spcBef>
                <a:spcPct val="20000"/>
              </a:spcBef>
              <a:buClr>
                <a:schemeClr val="accent2"/>
              </a:buClr>
              <a:buSzPct val="125000"/>
              <a:buFont typeface="Arial" pitchFamily="34" charset="0"/>
              <a:buChar char="•"/>
              <a:defRPr b="1">
                <a:solidFill>
                  <a:schemeClr val="tx2"/>
                </a:solidFill>
                <a:latin typeface="Arial" pitchFamily="34" charset="0"/>
              </a:defRPr>
            </a:lvl1pPr>
            <a:lvl2pPr marL="742950" indent="-285750" defTabSz="457200">
              <a:spcBef>
                <a:spcPct val="20000"/>
              </a:spcBef>
              <a:buClr>
                <a:schemeClr val="accent2"/>
              </a:buClr>
              <a:buFont typeface="Arial" pitchFamily="34" charset="0"/>
              <a:buChar char="–"/>
              <a:defRPr>
                <a:solidFill>
                  <a:schemeClr val="tx2"/>
                </a:solidFill>
                <a:latin typeface="Arial" pitchFamily="34" charset="0"/>
              </a:defRPr>
            </a:lvl2pPr>
            <a:lvl3pPr marL="1143000" indent="-228600" defTabSz="457200">
              <a:spcBef>
                <a:spcPct val="20000"/>
              </a:spcBef>
              <a:buClr>
                <a:schemeClr val="accent2"/>
              </a:buClr>
              <a:buFont typeface="Arial" pitchFamily="34" charset="0"/>
              <a:buChar char="•"/>
              <a:defRPr>
                <a:solidFill>
                  <a:schemeClr val="tx2"/>
                </a:solidFill>
                <a:latin typeface="Arial" pitchFamily="34" charset="0"/>
              </a:defRPr>
            </a:lvl3pPr>
            <a:lvl4pPr marL="1600200" indent="-228600" defTabSz="457200">
              <a:spcBef>
                <a:spcPct val="20000"/>
              </a:spcBef>
              <a:buClr>
                <a:schemeClr val="accent2"/>
              </a:buClr>
              <a:buFont typeface="Lucida Grande"/>
              <a:buChar char="-"/>
              <a:defRPr>
                <a:solidFill>
                  <a:schemeClr val="tx2"/>
                </a:solidFill>
                <a:latin typeface="Arial" pitchFamily="34" charset="0"/>
              </a:defRPr>
            </a:lvl4pPr>
            <a:lvl5pPr marL="2057400" indent="-228600" defTabSz="457200">
              <a:spcBef>
                <a:spcPct val="20000"/>
              </a:spcBef>
              <a:buFont typeface="Arial" pitchFamily="34" charset="0"/>
              <a:buChar char="•"/>
              <a:defRPr>
                <a:solidFill>
                  <a:schemeClr val="tx2"/>
                </a:solidFill>
                <a:latin typeface="Arial" pitchFamily="34" charset="0"/>
              </a:defRPr>
            </a:lvl5pPr>
            <a:lvl6pPr marL="2514600" indent="-228600" defTabSz="457200" fontAlgn="base">
              <a:spcBef>
                <a:spcPct val="20000"/>
              </a:spcBef>
              <a:spcAft>
                <a:spcPct val="0"/>
              </a:spcAft>
              <a:buFont typeface="Arial" pitchFamily="34" charset="0"/>
              <a:buChar char="•"/>
              <a:defRPr>
                <a:solidFill>
                  <a:schemeClr val="tx2"/>
                </a:solidFill>
                <a:latin typeface="Arial" pitchFamily="34" charset="0"/>
              </a:defRPr>
            </a:lvl6pPr>
            <a:lvl7pPr marL="2971800" indent="-228600" defTabSz="457200" fontAlgn="base">
              <a:spcBef>
                <a:spcPct val="20000"/>
              </a:spcBef>
              <a:spcAft>
                <a:spcPct val="0"/>
              </a:spcAft>
              <a:buFont typeface="Arial" pitchFamily="34" charset="0"/>
              <a:buChar char="•"/>
              <a:defRPr>
                <a:solidFill>
                  <a:schemeClr val="tx2"/>
                </a:solidFill>
                <a:latin typeface="Arial" pitchFamily="34" charset="0"/>
              </a:defRPr>
            </a:lvl7pPr>
            <a:lvl8pPr marL="3429000" indent="-228600" defTabSz="457200" fontAlgn="base">
              <a:spcBef>
                <a:spcPct val="20000"/>
              </a:spcBef>
              <a:spcAft>
                <a:spcPct val="0"/>
              </a:spcAft>
              <a:buFont typeface="Arial" pitchFamily="34" charset="0"/>
              <a:buChar char="•"/>
              <a:defRPr>
                <a:solidFill>
                  <a:schemeClr val="tx2"/>
                </a:solidFill>
                <a:latin typeface="Arial" pitchFamily="34" charset="0"/>
              </a:defRPr>
            </a:lvl8pPr>
            <a:lvl9pPr marL="3886200" indent="-228600" defTabSz="457200" fontAlgn="base">
              <a:spcBef>
                <a:spcPct val="20000"/>
              </a:spcBef>
              <a:spcAft>
                <a:spcPct val="0"/>
              </a:spcAft>
              <a:buFont typeface="Arial" pitchFamily="34" charset="0"/>
              <a:buChar char="•"/>
              <a:defRPr>
                <a:solidFill>
                  <a:schemeClr val="tx2"/>
                </a:solidFill>
                <a:latin typeface="Arial" pitchFamily="34" charset="0"/>
              </a:defRPr>
            </a:lvl9pPr>
          </a:lstStyle>
          <a:p>
            <a:pPr>
              <a:spcBef>
                <a:spcPct val="50000"/>
              </a:spcBef>
              <a:buClrTx/>
              <a:buSzTx/>
              <a:buFontTx/>
              <a:buNone/>
            </a:pPr>
            <a:endParaRPr lang="ja-JP" altLang="en-US" sz="1800" b="0">
              <a:solidFill>
                <a:srgbClr val="343434"/>
              </a:solidFill>
              <a:latin typeface="Helvetica" pitchFamily="34" charset="0"/>
              <a:ea typeface="Osaka"/>
              <a:cs typeface="Osaka"/>
            </a:endParaRPr>
          </a:p>
        </p:txBody>
      </p:sp>
      <p:pic>
        <p:nvPicPr>
          <p:cNvPr id="120840" name="Picture 164" descr="trash1.tiff                                                    00647840Macintosh HD                   C05C28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006475"/>
            <a:ext cx="3502025" cy="190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41" name="Picture 165" descr="trash2.tiff                                                    00647840Macintosh HD                   C05C28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9575" y="1882775"/>
            <a:ext cx="3887788"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42" name="Picture 166" descr="trash3.tiff                                                    00647840Macintosh HD                   C05C28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2288" y="1603375"/>
            <a:ext cx="284162" cy="130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Sun 22"/>
          <p:cNvSpPr/>
          <p:nvPr/>
        </p:nvSpPr>
        <p:spPr>
          <a:xfrm>
            <a:off x="1868488" y="1054100"/>
            <a:ext cx="317500" cy="234950"/>
          </a:xfrm>
          <a:prstGeom prst="sun">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b="0" dirty="0">
              <a:solidFill>
                <a:prstClr val="white"/>
              </a:solidFill>
            </a:endParaRPr>
          </a:p>
        </p:txBody>
      </p:sp>
      <p:sp>
        <p:nvSpPr>
          <p:cNvPr id="24" name="Sun 23"/>
          <p:cNvSpPr/>
          <p:nvPr/>
        </p:nvSpPr>
        <p:spPr>
          <a:xfrm>
            <a:off x="6397625" y="1882775"/>
            <a:ext cx="317500" cy="234950"/>
          </a:xfrm>
          <a:prstGeom prst="sun">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b="0" dirty="0">
              <a:solidFill>
                <a:prstClr val="white"/>
              </a:solidFill>
            </a:endParaRPr>
          </a:p>
        </p:txBody>
      </p:sp>
      <p:sp>
        <p:nvSpPr>
          <p:cNvPr id="25" name="Sun 24"/>
          <p:cNvSpPr/>
          <p:nvPr/>
        </p:nvSpPr>
        <p:spPr>
          <a:xfrm>
            <a:off x="5403850" y="1773238"/>
            <a:ext cx="317500" cy="234950"/>
          </a:xfrm>
          <a:prstGeom prst="sun">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b="0" dirty="0">
              <a:solidFill>
                <a:prstClr val="white"/>
              </a:solidFill>
            </a:endParaRPr>
          </a:p>
        </p:txBody>
      </p:sp>
      <p:sp>
        <p:nvSpPr>
          <p:cNvPr id="27" name="Text Box 10"/>
          <p:cNvSpPr txBox="1">
            <a:spLocks noChangeArrowheads="1"/>
          </p:cNvSpPr>
          <p:nvPr/>
        </p:nvSpPr>
        <p:spPr bwMode="auto">
          <a:xfrm>
            <a:off x="5781675" y="3192463"/>
            <a:ext cx="3155950" cy="333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457200">
              <a:spcBef>
                <a:spcPct val="20000"/>
              </a:spcBef>
              <a:buClr>
                <a:schemeClr val="accent2"/>
              </a:buClr>
              <a:buSzPct val="125000"/>
              <a:buFont typeface="Arial" pitchFamily="34" charset="0"/>
              <a:buChar char="•"/>
              <a:defRPr b="1">
                <a:solidFill>
                  <a:schemeClr val="tx2"/>
                </a:solidFill>
                <a:latin typeface="Arial" pitchFamily="34" charset="0"/>
              </a:defRPr>
            </a:lvl1pPr>
            <a:lvl2pPr marL="742950" indent="-285750" defTabSz="457200">
              <a:spcBef>
                <a:spcPct val="20000"/>
              </a:spcBef>
              <a:buClr>
                <a:schemeClr val="accent2"/>
              </a:buClr>
              <a:buFont typeface="Arial" pitchFamily="34" charset="0"/>
              <a:buChar char="–"/>
              <a:defRPr>
                <a:solidFill>
                  <a:schemeClr val="tx2"/>
                </a:solidFill>
                <a:latin typeface="Arial" pitchFamily="34" charset="0"/>
              </a:defRPr>
            </a:lvl2pPr>
            <a:lvl3pPr marL="1143000" indent="-228600" defTabSz="457200">
              <a:spcBef>
                <a:spcPct val="20000"/>
              </a:spcBef>
              <a:buClr>
                <a:schemeClr val="accent2"/>
              </a:buClr>
              <a:buFont typeface="Arial" pitchFamily="34" charset="0"/>
              <a:buChar char="•"/>
              <a:defRPr>
                <a:solidFill>
                  <a:schemeClr val="tx2"/>
                </a:solidFill>
                <a:latin typeface="Arial" pitchFamily="34" charset="0"/>
              </a:defRPr>
            </a:lvl3pPr>
            <a:lvl4pPr marL="1600200" indent="-228600" defTabSz="457200">
              <a:spcBef>
                <a:spcPct val="20000"/>
              </a:spcBef>
              <a:buClr>
                <a:schemeClr val="accent2"/>
              </a:buClr>
              <a:buFont typeface="Lucida Grande"/>
              <a:buChar char="-"/>
              <a:defRPr>
                <a:solidFill>
                  <a:schemeClr val="tx2"/>
                </a:solidFill>
                <a:latin typeface="Arial" pitchFamily="34" charset="0"/>
              </a:defRPr>
            </a:lvl4pPr>
            <a:lvl5pPr marL="2057400" indent="-228600" defTabSz="457200">
              <a:spcBef>
                <a:spcPct val="20000"/>
              </a:spcBef>
              <a:buFont typeface="Arial" pitchFamily="34" charset="0"/>
              <a:buChar char="•"/>
              <a:defRPr>
                <a:solidFill>
                  <a:schemeClr val="tx2"/>
                </a:solidFill>
                <a:latin typeface="Arial" pitchFamily="34" charset="0"/>
              </a:defRPr>
            </a:lvl5pPr>
            <a:lvl6pPr marL="2514600" indent="-228600" defTabSz="457200" fontAlgn="base">
              <a:spcBef>
                <a:spcPct val="20000"/>
              </a:spcBef>
              <a:spcAft>
                <a:spcPct val="0"/>
              </a:spcAft>
              <a:buFont typeface="Arial" pitchFamily="34" charset="0"/>
              <a:buChar char="•"/>
              <a:defRPr>
                <a:solidFill>
                  <a:schemeClr val="tx2"/>
                </a:solidFill>
                <a:latin typeface="Arial" pitchFamily="34" charset="0"/>
              </a:defRPr>
            </a:lvl6pPr>
            <a:lvl7pPr marL="2971800" indent="-228600" defTabSz="457200" fontAlgn="base">
              <a:spcBef>
                <a:spcPct val="20000"/>
              </a:spcBef>
              <a:spcAft>
                <a:spcPct val="0"/>
              </a:spcAft>
              <a:buFont typeface="Arial" pitchFamily="34" charset="0"/>
              <a:buChar char="•"/>
              <a:defRPr>
                <a:solidFill>
                  <a:schemeClr val="tx2"/>
                </a:solidFill>
                <a:latin typeface="Arial" pitchFamily="34" charset="0"/>
              </a:defRPr>
            </a:lvl7pPr>
            <a:lvl8pPr marL="3429000" indent="-228600" defTabSz="457200" fontAlgn="base">
              <a:spcBef>
                <a:spcPct val="20000"/>
              </a:spcBef>
              <a:spcAft>
                <a:spcPct val="0"/>
              </a:spcAft>
              <a:buFont typeface="Arial" pitchFamily="34" charset="0"/>
              <a:buChar char="•"/>
              <a:defRPr>
                <a:solidFill>
                  <a:schemeClr val="tx2"/>
                </a:solidFill>
                <a:latin typeface="Arial" pitchFamily="34" charset="0"/>
              </a:defRPr>
            </a:lvl8pPr>
            <a:lvl9pPr marL="3886200" indent="-228600" defTabSz="457200" fontAlgn="base">
              <a:spcBef>
                <a:spcPct val="20000"/>
              </a:spcBef>
              <a:spcAft>
                <a:spcPct val="0"/>
              </a:spcAft>
              <a:buFont typeface="Arial" pitchFamily="34" charset="0"/>
              <a:buChar char="•"/>
              <a:defRPr>
                <a:solidFill>
                  <a:schemeClr val="tx2"/>
                </a:solidFill>
                <a:latin typeface="Arial" pitchFamily="34" charset="0"/>
              </a:defRPr>
            </a:lvl9pPr>
          </a:lstStyle>
          <a:p>
            <a:pPr>
              <a:spcBef>
                <a:spcPct val="50000"/>
              </a:spcBef>
              <a:buClrTx/>
              <a:buSzTx/>
              <a:buFontTx/>
              <a:buNone/>
            </a:pPr>
            <a:r>
              <a:rPr lang="en-US" altLang="ja-JP" sz="2400" b="0">
                <a:solidFill>
                  <a:srgbClr val="000000"/>
                </a:solidFill>
                <a:latin typeface="Helvetica" pitchFamily="34" charset="0"/>
              </a:rPr>
              <a:t>Biomed	+</a:t>
            </a:r>
            <a:r>
              <a:rPr lang="en-US" altLang="ja-JP" sz="1800" b="0">
                <a:solidFill>
                  <a:srgbClr val="000000"/>
                </a:solidFill>
                <a:latin typeface="Helvetica" pitchFamily="34" charset="0"/>
              </a:rPr>
              <a:t>	</a:t>
            </a:r>
            <a:r>
              <a:rPr lang="en-US" altLang="ja-JP" sz="2400" b="0">
                <a:solidFill>
                  <a:srgbClr val="000000"/>
                </a:solidFill>
                <a:latin typeface="Helvetica" pitchFamily="34" charset="0"/>
              </a:rPr>
              <a:t>		</a:t>
            </a:r>
          </a:p>
          <a:p>
            <a:pPr>
              <a:spcBef>
                <a:spcPct val="50000"/>
              </a:spcBef>
              <a:buClrTx/>
              <a:buSzTx/>
              <a:buFontTx/>
              <a:buNone/>
            </a:pPr>
            <a:r>
              <a:rPr lang="en-US" altLang="ja-JP" sz="2400" b="0">
                <a:solidFill>
                  <a:srgbClr val="000000"/>
                </a:solidFill>
                <a:latin typeface="Helvetica" pitchFamily="34" charset="0"/>
              </a:rPr>
              <a:t>Biomed	+ </a:t>
            </a:r>
          </a:p>
          <a:p>
            <a:pPr>
              <a:spcBef>
                <a:spcPct val="50000"/>
              </a:spcBef>
              <a:buClrTx/>
              <a:buSzTx/>
              <a:buFontTx/>
              <a:buNone/>
            </a:pPr>
            <a:r>
              <a:rPr lang="en-US" altLang="ja-JP" sz="2400" b="0">
                <a:solidFill>
                  <a:srgbClr val="000000"/>
                </a:solidFill>
                <a:latin typeface="Helvetica" pitchFamily="34" charset="0"/>
              </a:rPr>
              <a:t>Biomed	+</a:t>
            </a:r>
          </a:p>
          <a:p>
            <a:pPr>
              <a:spcBef>
                <a:spcPct val="50000"/>
              </a:spcBef>
              <a:buClrTx/>
              <a:buSzTx/>
              <a:buFontTx/>
              <a:buNone/>
            </a:pPr>
            <a:r>
              <a:rPr lang="en-US" altLang="ja-JP" sz="2400" b="0">
                <a:solidFill>
                  <a:srgbClr val="000000"/>
                </a:solidFill>
                <a:latin typeface="Helvetica" pitchFamily="34" charset="0"/>
              </a:rPr>
              <a:t>Biomed	+	 </a:t>
            </a:r>
          </a:p>
          <a:p>
            <a:pPr>
              <a:spcBef>
                <a:spcPts val="3600"/>
              </a:spcBef>
              <a:buClrTx/>
              <a:buSzTx/>
              <a:buFontTx/>
              <a:buNone/>
            </a:pPr>
            <a:r>
              <a:rPr lang="en-US" altLang="ja-JP" sz="2400" b="0">
                <a:solidFill>
                  <a:srgbClr val="00B050"/>
                </a:solidFill>
                <a:latin typeface="Helvetica" pitchFamily="34" charset="0"/>
              </a:rPr>
              <a:t>DOE Mission Science</a:t>
            </a:r>
          </a:p>
          <a:p>
            <a:pPr>
              <a:spcBef>
                <a:spcPts val="600"/>
              </a:spcBef>
              <a:buClrTx/>
              <a:buSzTx/>
              <a:buFontTx/>
              <a:buNone/>
            </a:pPr>
            <a:r>
              <a:rPr lang="en-US" altLang="ja-JP" sz="1600" b="0" i="1">
                <a:solidFill>
                  <a:srgbClr val="00B050"/>
                </a:solidFill>
                <a:latin typeface="Helvetica" pitchFamily="34" charset="0"/>
              </a:rPr>
              <a:t>(operates as user facility)</a:t>
            </a:r>
          </a:p>
        </p:txBody>
      </p:sp>
      <p:pic>
        <p:nvPicPr>
          <p:cNvPr id="120847" name="Picture 2" descr="http://www.nature.com/nature/journal/v421/n6921/images/nature01403-f6.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8" y="4271963"/>
            <a:ext cx="1808162"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48" name="Picture 16" descr="JGI_logo_stacked_RGB.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780338" y="287338"/>
            <a:ext cx="11303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t>DOE Joint Genome Institute</a:t>
            </a:r>
          </a:p>
        </p:txBody>
      </p:sp>
      <p:sp>
        <p:nvSpPr>
          <p:cNvPr id="37893" name="Text Box 6"/>
          <p:cNvSpPr txBox="1">
            <a:spLocks noChangeArrowheads="1"/>
          </p:cNvSpPr>
          <p:nvPr/>
        </p:nvSpPr>
        <p:spPr bwMode="auto">
          <a:xfrm>
            <a:off x="4941888" y="3978275"/>
            <a:ext cx="4052887"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228600" indent="-228600" defTabSz="457200">
              <a:spcBef>
                <a:spcPct val="20000"/>
              </a:spcBef>
              <a:buClr>
                <a:schemeClr val="accent2"/>
              </a:buClr>
              <a:buSzPct val="125000"/>
              <a:buFont typeface="Arial" pitchFamily="34" charset="0"/>
              <a:buChar char="•"/>
              <a:defRPr b="1">
                <a:solidFill>
                  <a:schemeClr val="tx2"/>
                </a:solidFill>
                <a:latin typeface="Arial" pitchFamily="34" charset="0"/>
              </a:defRPr>
            </a:lvl1pPr>
            <a:lvl2pPr marL="742950" indent="-285750" defTabSz="457200">
              <a:spcBef>
                <a:spcPct val="20000"/>
              </a:spcBef>
              <a:buClr>
                <a:schemeClr val="accent2"/>
              </a:buClr>
              <a:buFont typeface="Arial" pitchFamily="34" charset="0"/>
              <a:buChar char="–"/>
              <a:defRPr>
                <a:solidFill>
                  <a:schemeClr val="tx2"/>
                </a:solidFill>
                <a:latin typeface="Arial" pitchFamily="34" charset="0"/>
              </a:defRPr>
            </a:lvl2pPr>
            <a:lvl3pPr marL="1143000" indent="-228600" defTabSz="457200">
              <a:spcBef>
                <a:spcPct val="20000"/>
              </a:spcBef>
              <a:buClr>
                <a:schemeClr val="accent2"/>
              </a:buClr>
              <a:buFont typeface="Arial" pitchFamily="34" charset="0"/>
              <a:buChar char="•"/>
              <a:defRPr>
                <a:solidFill>
                  <a:schemeClr val="tx2"/>
                </a:solidFill>
                <a:latin typeface="Arial" pitchFamily="34" charset="0"/>
              </a:defRPr>
            </a:lvl3pPr>
            <a:lvl4pPr marL="1600200" indent="-228600" defTabSz="457200">
              <a:spcBef>
                <a:spcPct val="20000"/>
              </a:spcBef>
              <a:buClr>
                <a:schemeClr val="accent2"/>
              </a:buClr>
              <a:buFont typeface="Lucida Grande"/>
              <a:buChar char="-"/>
              <a:defRPr>
                <a:solidFill>
                  <a:schemeClr val="tx2"/>
                </a:solidFill>
                <a:latin typeface="Arial" pitchFamily="34" charset="0"/>
              </a:defRPr>
            </a:lvl4pPr>
            <a:lvl5pPr marL="2057400" indent="-228600" defTabSz="457200">
              <a:spcBef>
                <a:spcPct val="20000"/>
              </a:spcBef>
              <a:buFont typeface="Arial" pitchFamily="34" charset="0"/>
              <a:buChar char="•"/>
              <a:defRPr>
                <a:solidFill>
                  <a:schemeClr val="tx2"/>
                </a:solidFill>
                <a:latin typeface="Arial" pitchFamily="34" charset="0"/>
              </a:defRPr>
            </a:lvl5pPr>
            <a:lvl6pPr marL="2514600" indent="-228600" defTabSz="457200" fontAlgn="base">
              <a:spcBef>
                <a:spcPct val="20000"/>
              </a:spcBef>
              <a:spcAft>
                <a:spcPct val="0"/>
              </a:spcAft>
              <a:buFont typeface="Arial" pitchFamily="34" charset="0"/>
              <a:buChar char="•"/>
              <a:defRPr>
                <a:solidFill>
                  <a:schemeClr val="tx2"/>
                </a:solidFill>
                <a:latin typeface="Arial" pitchFamily="34" charset="0"/>
              </a:defRPr>
            </a:lvl6pPr>
            <a:lvl7pPr marL="2971800" indent="-228600" defTabSz="457200" fontAlgn="base">
              <a:spcBef>
                <a:spcPct val="20000"/>
              </a:spcBef>
              <a:spcAft>
                <a:spcPct val="0"/>
              </a:spcAft>
              <a:buFont typeface="Arial" pitchFamily="34" charset="0"/>
              <a:buChar char="•"/>
              <a:defRPr>
                <a:solidFill>
                  <a:schemeClr val="tx2"/>
                </a:solidFill>
                <a:latin typeface="Arial" pitchFamily="34" charset="0"/>
              </a:defRPr>
            </a:lvl7pPr>
            <a:lvl8pPr marL="3429000" indent="-228600" defTabSz="457200" fontAlgn="base">
              <a:spcBef>
                <a:spcPct val="20000"/>
              </a:spcBef>
              <a:spcAft>
                <a:spcPct val="0"/>
              </a:spcAft>
              <a:buFont typeface="Arial" pitchFamily="34" charset="0"/>
              <a:buChar char="•"/>
              <a:defRPr>
                <a:solidFill>
                  <a:schemeClr val="tx2"/>
                </a:solidFill>
                <a:latin typeface="Arial" pitchFamily="34" charset="0"/>
              </a:defRPr>
            </a:lvl8pPr>
            <a:lvl9pPr marL="3886200" indent="-228600" defTabSz="457200" fontAlgn="base">
              <a:spcBef>
                <a:spcPct val="20000"/>
              </a:spcBef>
              <a:spcAft>
                <a:spcPct val="0"/>
              </a:spcAft>
              <a:buFont typeface="Arial" pitchFamily="34" charset="0"/>
              <a:buChar char="•"/>
              <a:defRPr>
                <a:solidFill>
                  <a:schemeClr val="tx2"/>
                </a:solidFill>
                <a:latin typeface="Arial" pitchFamily="34" charset="0"/>
              </a:defRPr>
            </a:lvl9pPr>
          </a:lstStyle>
          <a:p>
            <a:pPr>
              <a:spcBef>
                <a:spcPct val="0"/>
              </a:spcBef>
              <a:buClrTx/>
              <a:buSzTx/>
              <a:buFontTx/>
              <a:buChar char="•"/>
            </a:pPr>
            <a:r>
              <a:rPr lang="en-US" altLang="en-US" sz="2000">
                <a:solidFill>
                  <a:srgbClr val="343434"/>
                </a:solidFill>
                <a:ea typeface="MS PGothic" pitchFamily="34" charset="-128"/>
              </a:rPr>
              <a:t>Funded by DOE Office of Science</a:t>
            </a:r>
          </a:p>
          <a:p>
            <a:pPr>
              <a:spcBef>
                <a:spcPct val="0"/>
              </a:spcBef>
              <a:buClrTx/>
              <a:buSzTx/>
              <a:buFontTx/>
              <a:buChar char="•"/>
            </a:pPr>
            <a:r>
              <a:rPr lang="en-US" altLang="en-US" sz="2000">
                <a:solidFill>
                  <a:srgbClr val="343434"/>
                </a:solidFill>
                <a:ea typeface="MS PGothic" pitchFamily="34" charset="-128"/>
              </a:rPr>
              <a:t>Walnut Creek, CA</a:t>
            </a:r>
          </a:p>
          <a:p>
            <a:pPr>
              <a:spcBef>
                <a:spcPct val="0"/>
              </a:spcBef>
              <a:buClrTx/>
              <a:buSzTx/>
              <a:buFontTx/>
              <a:buNone/>
            </a:pPr>
            <a:r>
              <a:rPr lang="en-US" altLang="en-US" sz="2000">
                <a:solidFill>
                  <a:srgbClr val="343434"/>
                </a:solidFill>
                <a:ea typeface="MS PGothic" pitchFamily="34" charset="-128"/>
              </a:rPr>
              <a:t>	facility opened in 1998</a:t>
            </a:r>
          </a:p>
          <a:p>
            <a:pPr>
              <a:spcBef>
                <a:spcPct val="0"/>
              </a:spcBef>
              <a:buClrTx/>
              <a:buSzTx/>
              <a:buFontTx/>
              <a:buChar char="•"/>
            </a:pPr>
            <a:r>
              <a:rPr lang="en-US" altLang="en-US" sz="2000">
                <a:solidFill>
                  <a:srgbClr val="343434"/>
                </a:solidFill>
                <a:ea typeface="MS PGothic" pitchFamily="34" charset="-128"/>
              </a:rPr>
              <a:t>~270 staff</a:t>
            </a:r>
          </a:p>
        </p:txBody>
      </p:sp>
      <p:pic>
        <p:nvPicPr>
          <p:cNvPr id="121860" name="Picture 8" descr="SC logo.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83388" y="922338"/>
            <a:ext cx="2211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1" name="TextBox 2"/>
          <p:cNvSpPr txBox="1">
            <a:spLocks noChangeArrowheads="1"/>
          </p:cNvSpPr>
          <p:nvPr/>
        </p:nvSpPr>
        <p:spPr bwMode="auto">
          <a:xfrm>
            <a:off x="285750" y="922338"/>
            <a:ext cx="8709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r>
              <a:rPr lang="en-US" altLang="en-US" sz="1800" i="1">
                <a:solidFill>
                  <a:srgbClr val="5A5A5A"/>
                </a:solidFill>
              </a:rPr>
              <a:t>A U.S. Department of Energy Office of Science User Facility</a:t>
            </a:r>
          </a:p>
        </p:txBody>
      </p:sp>
      <p:pic>
        <p:nvPicPr>
          <p:cNvPr id="4" name="Picture 3" descr="lr_01_JGI_2015_Group_photo.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20850" y="3983038"/>
            <a:ext cx="3259138"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3" name="Picture 13" descr="lr_square_Laura_Sandor_Illumina_NextSeq.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30900" y="1525588"/>
            <a:ext cx="199390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4" name="Picture 14" descr="lr_Edison_XBD201311-04294-35.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40113" y="1900238"/>
            <a:ext cx="2401887"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5" name="Picture 15" descr="ALS-for-cappa.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25513" y="2303463"/>
            <a:ext cx="242570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6" name="Text Box 6"/>
          <p:cNvSpPr txBox="1">
            <a:spLocks noChangeArrowheads="1"/>
          </p:cNvSpPr>
          <p:nvPr/>
        </p:nvSpPr>
        <p:spPr bwMode="auto">
          <a:xfrm>
            <a:off x="877888" y="1417638"/>
            <a:ext cx="3660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457200">
              <a:spcBef>
                <a:spcPct val="20000"/>
              </a:spcBef>
              <a:buClr>
                <a:schemeClr val="accent2"/>
              </a:buClr>
              <a:buSzPct val="125000"/>
              <a:buFont typeface="Arial" pitchFamily="34" charset="0"/>
              <a:buChar char="•"/>
              <a:defRPr b="1">
                <a:solidFill>
                  <a:schemeClr val="tx2"/>
                </a:solidFill>
                <a:latin typeface="Arial" pitchFamily="34" charset="0"/>
              </a:defRPr>
            </a:lvl1pPr>
            <a:lvl2pPr marL="742950" indent="-285750" defTabSz="457200">
              <a:spcBef>
                <a:spcPct val="20000"/>
              </a:spcBef>
              <a:buClr>
                <a:schemeClr val="accent2"/>
              </a:buClr>
              <a:buFont typeface="Arial" pitchFamily="34" charset="0"/>
              <a:buChar char="–"/>
              <a:defRPr>
                <a:solidFill>
                  <a:schemeClr val="tx2"/>
                </a:solidFill>
                <a:latin typeface="Arial" pitchFamily="34" charset="0"/>
              </a:defRPr>
            </a:lvl2pPr>
            <a:lvl3pPr marL="1143000" indent="-228600" defTabSz="457200">
              <a:spcBef>
                <a:spcPct val="20000"/>
              </a:spcBef>
              <a:buClr>
                <a:schemeClr val="accent2"/>
              </a:buClr>
              <a:buFont typeface="Arial" pitchFamily="34" charset="0"/>
              <a:buChar char="•"/>
              <a:defRPr>
                <a:solidFill>
                  <a:schemeClr val="tx2"/>
                </a:solidFill>
                <a:latin typeface="Arial" pitchFamily="34" charset="0"/>
              </a:defRPr>
            </a:lvl3pPr>
            <a:lvl4pPr marL="1600200" indent="-228600" defTabSz="457200">
              <a:spcBef>
                <a:spcPct val="20000"/>
              </a:spcBef>
              <a:buClr>
                <a:schemeClr val="accent2"/>
              </a:buClr>
              <a:buFont typeface="Lucida Grande"/>
              <a:buChar char="-"/>
              <a:defRPr>
                <a:solidFill>
                  <a:schemeClr val="tx2"/>
                </a:solidFill>
                <a:latin typeface="Arial" pitchFamily="34" charset="0"/>
              </a:defRPr>
            </a:lvl4pPr>
            <a:lvl5pPr marL="2057400" indent="-228600" defTabSz="457200">
              <a:spcBef>
                <a:spcPct val="20000"/>
              </a:spcBef>
              <a:buFont typeface="Arial" pitchFamily="34" charset="0"/>
              <a:buChar char="•"/>
              <a:defRPr>
                <a:solidFill>
                  <a:schemeClr val="tx2"/>
                </a:solidFill>
                <a:latin typeface="Arial" pitchFamily="34" charset="0"/>
              </a:defRPr>
            </a:lvl5pPr>
            <a:lvl6pPr marL="2514600" indent="-228600" defTabSz="457200" fontAlgn="base">
              <a:spcBef>
                <a:spcPct val="20000"/>
              </a:spcBef>
              <a:spcAft>
                <a:spcPct val="0"/>
              </a:spcAft>
              <a:buFont typeface="Arial" pitchFamily="34" charset="0"/>
              <a:buChar char="•"/>
              <a:defRPr>
                <a:solidFill>
                  <a:schemeClr val="tx2"/>
                </a:solidFill>
                <a:latin typeface="Arial" pitchFamily="34" charset="0"/>
              </a:defRPr>
            </a:lvl6pPr>
            <a:lvl7pPr marL="2971800" indent="-228600" defTabSz="457200" fontAlgn="base">
              <a:spcBef>
                <a:spcPct val="20000"/>
              </a:spcBef>
              <a:spcAft>
                <a:spcPct val="0"/>
              </a:spcAft>
              <a:buFont typeface="Arial" pitchFamily="34" charset="0"/>
              <a:buChar char="•"/>
              <a:defRPr>
                <a:solidFill>
                  <a:schemeClr val="tx2"/>
                </a:solidFill>
                <a:latin typeface="Arial" pitchFamily="34" charset="0"/>
              </a:defRPr>
            </a:lvl7pPr>
            <a:lvl8pPr marL="3429000" indent="-228600" defTabSz="457200" fontAlgn="base">
              <a:spcBef>
                <a:spcPct val="20000"/>
              </a:spcBef>
              <a:spcAft>
                <a:spcPct val="0"/>
              </a:spcAft>
              <a:buFont typeface="Arial" pitchFamily="34" charset="0"/>
              <a:buChar char="•"/>
              <a:defRPr>
                <a:solidFill>
                  <a:schemeClr val="tx2"/>
                </a:solidFill>
                <a:latin typeface="Arial" pitchFamily="34" charset="0"/>
              </a:defRPr>
            </a:lvl8pPr>
            <a:lvl9pPr marL="3886200" indent="-228600" defTabSz="457200" fontAlgn="base">
              <a:spcBef>
                <a:spcPct val="20000"/>
              </a:spcBef>
              <a:spcAft>
                <a:spcPct val="0"/>
              </a:spcAft>
              <a:buFont typeface="Arial" pitchFamily="34" charset="0"/>
              <a:buChar char="•"/>
              <a:defRPr>
                <a:solidFill>
                  <a:schemeClr val="tx2"/>
                </a:solidFill>
                <a:latin typeface="Arial" pitchFamily="34" charset="0"/>
              </a:defRPr>
            </a:lvl9pPr>
          </a:lstStyle>
          <a:p>
            <a:pPr>
              <a:spcBef>
                <a:spcPct val="0"/>
              </a:spcBef>
              <a:buClrTx/>
              <a:buSzTx/>
              <a:buFontTx/>
              <a:buNone/>
            </a:pPr>
            <a:r>
              <a:rPr lang="en-US" altLang="en-US" sz="2000">
                <a:solidFill>
                  <a:srgbClr val="343434"/>
                </a:solidFill>
                <a:ea typeface="MS PGothic" pitchFamily="34" charset="-128"/>
              </a:rPr>
              <a:t>DOE User Facilities enable large-scale science</a:t>
            </a:r>
            <a:endParaRPr lang="en-US" altLang="en-US" sz="2000" b="0">
              <a:solidFill>
                <a:srgbClr val="343434"/>
              </a:solidFill>
              <a:ea typeface="MS PGothic" pitchFamily="34" charset="-128"/>
            </a:endParaRPr>
          </a:p>
        </p:txBody>
      </p:sp>
      <p:pic>
        <p:nvPicPr>
          <p:cNvPr id="121867" name="Picture 10" descr="JGI_logo_stacked_RGB.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80338" y="287338"/>
            <a:ext cx="11303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0700" y="884238"/>
            <a:ext cx="7186613"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81025" y="101600"/>
            <a:ext cx="6858000" cy="685800"/>
          </a:xfrm>
        </p:spPr>
        <p:txBody>
          <a:bodyPr/>
          <a:lstStyle/>
          <a:p>
            <a:pPr fontAlgn="auto">
              <a:spcAft>
                <a:spcPts val="0"/>
              </a:spcAft>
              <a:defRPr/>
            </a:pPr>
            <a:r>
              <a:rPr lang="en-US" dirty="0" smtClean="0"/>
              <a:t>JGI: </a:t>
            </a:r>
            <a:r>
              <a:rPr lang="en-US" i="1" dirty="0" smtClean="0"/>
              <a:t>A Genomics User Facility</a:t>
            </a:r>
            <a:endParaRPr lang="en-US" i="1" dirty="0"/>
          </a:p>
        </p:txBody>
      </p:sp>
      <p:sp>
        <p:nvSpPr>
          <p:cNvPr id="122884" name="Slide Number Placeholder 2"/>
          <p:cNvSpPr>
            <a:spLocks noGrp="1"/>
          </p:cNvSpPr>
          <p:nvPr>
            <p:ph type="sldNum" sz="quarter" idx="12"/>
          </p:nvPr>
        </p:nvSpPr>
        <p:spPr bwMode="auto">
          <a:xfrm>
            <a:off x="8507413" y="6492875"/>
            <a:ext cx="636587"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r"/>
            <a:fld id="{438E254D-CA59-489C-BB27-BF3AE812AF9D}" type="slidenum">
              <a:rPr lang="en-US" altLang="en-US" sz="800"/>
              <a:pPr algn="r"/>
              <a:t>6</a:t>
            </a:fld>
            <a:endParaRPr lang="en-US" altLang="en-US" sz="800"/>
          </a:p>
        </p:txBody>
      </p:sp>
      <p:sp>
        <p:nvSpPr>
          <p:cNvPr id="15" name="TextBox 14"/>
          <p:cNvSpPr txBox="1"/>
          <p:nvPr/>
        </p:nvSpPr>
        <p:spPr>
          <a:xfrm>
            <a:off x="123825" y="4116388"/>
            <a:ext cx="3187700" cy="1846262"/>
          </a:xfrm>
          <a:prstGeom prst="rect">
            <a:avLst/>
          </a:prstGeom>
          <a:solidFill>
            <a:srgbClr val="CAF278"/>
          </a:solidFill>
          <a:ln w="19050">
            <a:solidFill>
              <a:srgbClr val="956B43"/>
            </a:solidFill>
          </a:ln>
          <a:effectLst>
            <a:outerShdw blurRad="190500" dir="18900000" sy="23000" kx="-1200000" algn="bl" rotWithShape="0">
              <a:srgbClr val="956B43">
                <a:lumMod val="75000"/>
                <a:alpha val="20000"/>
              </a:srgbClr>
            </a:outerShdw>
          </a:effectLst>
        </p:spPr>
        <p:txBody>
          <a:bodyPr>
            <a:spAutoFit/>
          </a:bodyPr>
          <a:lstStyle/>
          <a:p>
            <a:pPr defTabSz="457200" fontAlgn="auto">
              <a:spcBef>
                <a:spcPts val="0"/>
              </a:spcBef>
              <a:spcAft>
                <a:spcPts val="0"/>
              </a:spcAft>
              <a:defRPr/>
            </a:pPr>
            <a:r>
              <a:rPr lang="en-US" sz="2400" b="0" u="sng" kern="0">
                <a:solidFill>
                  <a:srgbClr val="956B43">
                    <a:lumMod val="75000"/>
                  </a:srgbClr>
                </a:solidFill>
                <a:latin typeface="Century Gothic"/>
                <a:cs typeface="+mn-cs"/>
              </a:rPr>
              <a:t>OUR MISSION:</a:t>
            </a:r>
          </a:p>
          <a:p>
            <a:pPr defTabSz="457200" fontAlgn="auto">
              <a:spcBef>
                <a:spcPts val="0"/>
              </a:spcBef>
              <a:spcAft>
                <a:spcPts val="0"/>
              </a:spcAft>
              <a:defRPr/>
            </a:pPr>
            <a:r>
              <a:rPr lang="en-US" sz="1800" b="0" kern="0">
                <a:solidFill>
                  <a:srgbClr val="956B43">
                    <a:lumMod val="75000"/>
                  </a:srgbClr>
                </a:solidFill>
                <a:latin typeface="Century Gothic"/>
                <a:cs typeface="+mn-cs"/>
              </a:rPr>
              <a:t>To advance energy and environmental science by providing access to state-of-the-art genomics capabilities</a:t>
            </a:r>
          </a:p>
        </p:txBody>
      </p:sp>
      <p:pic>
        <p:nvPicPr>
          <p:cNvPr id="122886" name="Picture 16" descr="JGI_logo_stacked_RGB.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80338" y="287338"/>
            <a:ext cx="11303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775" y="0"/>
            <a:ext cx="7086600" cy="800100"/>
          </a:xfrm>
        </p:spPr>
        <p:txBody>
          <a:bodyPr/>
          <a:lstStyle/>
          <a:p>
            <a:pPr fontAlgn="auto">
              <a:spcAft>
                <a:spcPts val="0"/>
              </a:spcAft>
              <a:defRPr/>
            </a:pPr>
            <a:r>
              <a:rPr lang="en-US" smtClean="0"/>
              <a:t>Strategic Directions</a:t>
            </a:r>
            <a:endParaRPr lang="en-US" dirty="0"/>
          </a:p>
        </p:txBody>
      </p:sp>
      <p:sp>
        <p:nvSpPr>
          <p:cNvPr id="7" name="Title 3"/>
          <p:cNvSpPr txBox="1">
            <a:spLocks/>
          </p:cNvSpPr>
          <p:nvPr/>
        </p:nvSpPr>
        <p:spPr bwMode="auto">
          <a:xfrm>
            <a:off x="758825" y="922338"/>
            <a:ext cx="4267200" cy="2366962"/>
          </a:xfrm>
          <a:prstGeom prst="rect">
            <a:avLst/>
          </a:prstGeom>
          <a:ln/>
          <a:extLst/>
        </p:spPr>
        <p:style>
          <a:lnRef idx="2">
            <a:schemeClr val="accent1"/>
          </a:lnRef>
          <a:fillRef idx="1">
            <a:schemeClr val="lt1"/>
          </a:fillRef>
          <a:effectRef idx="0">
            <a:schemeClr val="accent1"/>
          </a:effectRef>
          <a:fontRef idx="minor">
            <a:schemeClr val="dk1"/>
          </a:fontRef>
        </p:style>
        <p:txBody>
          <a:bodyPr lIns="274320" tIns="182880" rIns="274320"/>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defTabSz="457200" eaLnBrk="1" fontAlgn="auto" hangingPunct="1">
              <a:spcBef>
                <a:spcPts val="0"/>
              </a:spcBef>
              <a:spcAft>
                <a:spcPts val="0"/>
              </a:spcAft>
              <a:defRPr/>
            </a:pPr>
            <a:r>
              <a:rPr lang="en-US" altLang="en-US" sz="2400" u="sng" dirty="0" smtClean="0">
                <a:solidFill>
                  <a:prstClr val="black"/>
                </a:solidFill>
                <a:latin typeface="Arial"/>
              </a:rPr>
              <a:t>VISION:</a:t>
            </a:r>
          </a:p>
          <a:p>
            <a:pPr defTabSz="457200" eaLnBrk="1" fontAlgn="auto" hangingPunct="1">
              <a:spcBef>
                <a:spcPts val="600"/>
              </a:spcBef>
              <a:spcAft>
                <a:spcPts val="0"/>
              </a:spcAft>
              <a:defRPr/>
            </a:pPr>
            <a:r>
              <a:rPr lang="en-US" altLang="en-US" sz="2400" dirty="0" smtClean="0">
                <a:solidFill>
                  <a:srgbClr val="5A5A5A"/>
                </a:solidFill>
                <a:latin typeface="Arial"/>
              </a:rPr>
              <a:t>Evolve from a production sequencing center to a </a:t>
            </a:r>
            <a:r>
              <a:rPr lang="en-US" altLang="en-US" sz="2400" dirty="0" smtClean="0">
                <a:solidFill>
                  <a:srgbClr val="44687D"/>
                </a:solidFill>
                <a:latin typeface="Arial"/>
              </a:rPr>
              <a:t>Next-Generation Genome Science User Facility</a:t>
            </a:r>
          </a:p>
          <a:p>
            <a:pPr defTabSz="457200" eaLnBrk="1" fontAlgn="auto" hangingPunct="1">
              <a:spcBef>
                <a:spcPts val="600"/>
              </a:spcBef>
              <a:spcAft>
                <a:spcPts val="0"/>
              </a:spcAft>
              <a:defRPr/>
            </a:pPr>
            <a:endParaRPr lang="en-US" altLang="en-US" sz="2400" i="1" dirty="0" smtClean="0">
              <a:solidFill>
                <a:prstClr val="black"/>
              </a:solidFill>
              <a:latin typeface="Arial"/>
            </a:endParaRPr>
          </a:p>
        </p:txBody>
      </p:sp>
      <p:sp>
        <p:nvSpPr>
          <p:cNvPr id="8" name="Title 3"/>
          <p:cNvSpPr txBox="1">
            <a:spLocks/>
          </p:cNvSpPr>
          <p:nvPr/>
        </p:nvSpPr>
        <p:spPr bwMode="auto">
          <a:xfrm>
            <a:off x="758825" y="3475038"/>
            <a:ext cx="4233863" cy="1503362"/>
          </a:xfrm>
          <a:prstGeom prst="rect">
            <a:avLst/>
          </a:prstGeom>
          <a:solidFill>
            <a:srgbClr val="FFFFCC"/>
          </a:solidFill>
          <a:ln/>
          <a:extLst/>
        </p:spPr>
        <p:style>
          <a:lnRef idx="2">
            <a:schemeClr val="accent1"/>
          </a:lnRef>
          <a:fillRef idx="1">
            <a:schemeClr val="lt1"/>
          </a:fillRef>
          <a:effectRef idx="0">
            <a:schemeClr val="accent1"/>
          </a:effectRef>
          <a:fontRef idx="minor">
            <a:schemeClr val="dk1"/>
          </a:fontRef>
        </p:style>
        <p:txBody>
          <a:bodyPr lIns="274320" tIns="182880" rIns="274320"/>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defTabSz="457200" eaLnBrk="1" fontAlgn="auto" hangingPunct="1">
              <a:spcBef>
                <a:spcPts val="0"/>
              </a:spcBef>
              <a:spcAft>
                <a:spcPts val="0"/>
              </a:spcAft>
              <a:defRPr/>
            </a:pPr>
            <a:r>
              <a:rPr lang="en-US" altLang="en-US" sz="2400" i="1" dirty="0" smtClean="0">
                <a:solidFill>
                  <a:srgbClr val="44687D"/>
                </a:solidFill>
                <a:latin typeface="Arial"/>
              </a:rPr>
              <a:t> Conversion of Genomic Data to Biological Insights</a:t>
            </a:r>
          </a:p>
          <a:p>
            <a:pPr defTabSz="457200" eaLnBrk="1" fontAlgn="auto" hangingPunct="1">
              <a:spcBef>
                <a:spcPts val="600"/>
              </a:spcBef>
              <a:spcAft>
                <a:spcPts val="0"/>
              </a:spcAft>
              <a:defRPr/>
            </a:pPr>
            <a:endParaRPr lang="en-US" altLang="en-US" sz="2400" i="1" dirty="0" smtClean="0">
              <a:solidFill>
                <a:prstClr val="black"/>
              </a:solidFill>
              <a:latin typeface="Arial"/>
            </a:endParaRPr>
          </a:p>
        </p:txBody>
      </p:sp>
      <p:sp>
        <p:nvSpPr>
          <p:cNvPr id="11" name="Title 3"/>
          <p:cNvSpPr txBox="1">
            <a:spLocks/>
          </p:cNvSpPr>
          <p:nvPr/>
        </p:nvSpPr>
        <p:spPr bwMode="auto">
          <a:xfrm>
            <a:off x="758825" y="5130800"/>
            <a:ext cx="4267200" cy="1503363"/>
          </a:xfrm>
          <a:prstGeom prst="rect">
            <a:avLst/>
          </a:prstGeom>
          <a:solidFill>
            <a:srgbClr val="FFFF00"/>
          </a:solidFill>
          <a:ln/>
          <a:extLst/>
        </p:spPr>
        <p:style>
          <a:lnRef idx="2">
            <a:schemeClr val="accent1"/>
          </a:lnRef>
          <a:fillRef idx="1">
            <a:schemeClr val="lt1"/>
          </a:fillRef>
          <a:effectRef idx="0">
            <a:schemeClr val="accent1"/>
          </a:effectRef>
          <a:fontRef idx="minor">
            <a:schemeClr val="dk1"/>
          </a:fontRef>
        </p:style>
        <p:txBody>
          <a:bodyPr lIns="274320" tIns="182880" rIns="274320"/>
          <a:lstStyle>
            <a:lvl1pPr>
              <a:spcBef>
                <a:spcPct val="20000"/>
              </a:spcBef>
              <a:buClr>
                <a:schemeClr val="accent2"/>
              </a:buClr>
              <a:buSzPct val="125000"/>
              <a:buFont typeface="Arial" pitchFamily="34" charset="0"/>
              <a:buChar char="•"/>
              <a:defRPr b="1">
                <a:solidFill>
                  <a:schemeClr val="tx2"/>
                </a:solidFill>
                <a:latin typeface="Arial" pitchFamily="34" charset="0"/>
              </a:defRPr>
            </a:lvl1pPr>
            <a:lvl2pPr>
              <a:spcBef>
                <a:spcPct val="20000"/>
              </a:spcBef>
              <a:buClr>
                <a:schemeClr val="accent2"/>
              </a:buClr>
              <a:buFont typeface="Arial" pitchFamily="34" charset="0"/>
              <a:buChar char="–"/>
              <a:defRPr>
                <a:solidFill>
                  <a:schemeClr val="tx2"/>
                </a:solidFill>
                <a:latin typeface="Arial" pitchFamily="34" charset="0"/>
              </a:defRPr>
            </a:lvl2pPr>
            <a:lvl3pPr marL="1143000" indent="-228600">
              <a:spcBef>
                <a:spcPct val="20000"/>
              </a:spcBef>
              <a:buClr>
                <a:schemeClr val="accent2"/>
              </a:buClr>
              <a:buFont typeface="Arial" pitchFamily="34" charset="0"/>
              <a:buChar char="•"/>
              <a:defRPr>
                <a:solidFill>
                  <a:schemeClr val="tx2"/>
                </a:solidFill>
                <a:latin typeface="Arial" pitchFamily="34" charset="0"/>
              </a:defRPr>
            </a:lvl3pPr>
            <a:lvl4pPr marL="1600200" indent="-228600">
              <a:spcBef>
                <a:spcPct val="20000"/>
              </a:spcBef>
              <a:buClr>
                <a:schemeClr val="accent2"/>
              </a:buClr>
              <a:buFont typeface="Lucida Grande"/>
              <a:buChar char="-"/>
              <a:defRPr>
                <a:solidFill>
                  <a:schemeClr val="tx2"/>
                </a:solidFill>
                <a:latin typeface="Arial" pitchFamily="34" charset="0"/>
              </a:defRPr>
            </a:lvl4pPr>
            <a:lvl5pPr marL="2057400" indent="-228600">
              <a:spcBef>
                <a:spcPct val="20000"/>
              </a:spcBef>
              <a:buFont typeface="Arial" pitchFamily="34" charset="0"/>
              <a:buChar char="•"/>
              <a:defRPr>
                <a:solidFill>
                  <a:schemeClr val="tx2"/>
                </a:solidFill>
                <a:latin typeface="Arial" pitchFamily="34" charset="0"/>
              </a:defRPr>
            </a:lvl5pPr>
            <a:lvl6pPr marL="2514600" indent="-228600" fontAlgn="base">
              <a:spcBef>
                <a:spcPct val="20000"/>
              </a:spcBef>
              <a:spcAft>
                <a:spcPct val="0"/>
              </a:spcAft>
              <a:buFont typeface="Arial" pitchFamily="34" charset="0"/>
              <a:buChar char="•"/>
              <a:defRPr>
                <a:solidFill>
                  <a:schemeClr val="tx2"/>
                </a:solidFill>
                <a:latin typeface="Arial" pitchFamily="34" charset="0"/>
              </a:defRPr>
            </a:lvl6pPr>
            <a:lvl7pPr marL="2971800" indent="-228600" fontAlgn="base">
              <a:spcBef>
                <a:spcPct val="20000"/>
              </a:spcBef>
              <a:spcAft>
                <a:spcPct val="0"/>
              </a:spcAft>
              <a:buFont typeface="Arial" pitchFamily="34" charset="0"/>
              <a:buChar char="•"/>
              <a:defRPr>
                <a:solidFill>
                  <a:schemeClr val="tx2"/>
                </a:solidFill>
                <a:latin typeface="Arial" pitchFamily="34" charset="0"/>
              </a:defRPr>
            </a:lvl7pPr>
            <a:lvl8pPr marL="3429000" indent="-228600" fontAlgn="base">
              <a:spcBef>
                <a:spcPct val="20000"/>
              </a:spcBef>
              <a:spcAft>
                <a:spcPct val="0"/>
              </a:spcAft>
              <a:buFont typeface="Arial" pitchFamily="34" charset="0"/>
              <a:buChar char="•"/>
              <a:defRPr>
                <a:solidFill>
                  <a:schemeClr val="tx2"/>
                </a:solidFill>
                <a:latin typeface="Arial" pitchFamily="34" charset="0"/>
              </a:defRPr>
            </a:lvl8pPr>
            <a:lvl9pPr marL="3886200" indent="-228600" fontAlgn="base">
              <a:spcBef>
                <a:spcPct val="20000"/>
              </a:spcBef>
              <a:spcAft>
                <a:spcPct val="0"/>
              </a:spcAft>
              <a:buFont typeface="Arial" pitchFamily="34" charset="0"/>
              <a:buChar char="•"/>
              <a:defRPr>
                <a:solidFill>
                  <a:schemeClr val="tx2"/>
                </a:solidFill>
                <a:latin typeface="Arial" pitchFamily="34" charset="0"/>
              </a:defRPr>
            </a:lvl9pPr>
          </a:lstStyle>
          <a:p>
            <a:pPr marL="0" lvl="1" algn="ctr" eaLnBrk="0" hangingPunct="0">
              <a:lnSpc>
                <a:spcPct val="120000"/>
              </a:lnSpc>
              <a:spcBef>
                <a:spcPct val="50000"/>
              </a:spcBef>
              <a:buClr>
                <a:srgbClr val="063DE8"/>
              </a:buClr>
              <a:buFont typeface="Wingdings" pitchFamily="2" charset="2"/>
              <a:buNone/>
            </a:pPr>
            <a:r>
              <a:rPr lang="en-US" altLang="en-US" sz="2000" i="1">
                <a:solidFill>
                  <a:srgbClr val="44687D"/>
                </a:solidFill>
                <a:ea typeface="MS PGothic" pitchFamily="34" charset="-128"/>
              </a:rPr>
              <a:t>High throughput approaches for </a:t>
            </a:r>
            <a:r>
              <a:rPr lang="en-US" altLang="en-US" sz="2000" i="1" u="sng">
                <a:solidFill>
                  <a:srgbClr val="44687D"/>
                </a:solidFill>
                <a:ea typeface="MS PGothic" pitchFamily="34" charset="-128"/>
              </a:rPr>
              <a:t>converting sequence data into functional information</a:t>
            </a:r>
          </a:p>
          <a:p>
            <a:pPr>
              <a:spcBef>
                <a:spcPts val="600"/>
              </a:spcBef>
              <a:buClrTx/>
              <a:buSzTx/>
              <a:buFontTx/>
              <a:buNone/>
            </a:pPr>
            <a:endParaRPr lang="en-US" altLang="en-US" sz="2000" i="1">
              <a:solidFill>
                <a:srgbClr val="44687D"/>
              </a:solidFill>
              <a:ea typeface="MS PGothic" pitchFamily="34" charset="-128"/>
            </a:endParaRPr>
          </a:p>
        </p:txBody>
      </p:sp>
      <p:sp>
        <p:nvSpPr>
          <p:cNvPr id="9" name="TextBox 13"/>
          <p:cNvSpPr txBox="1">
            <a:spLocks noChangeArrowheads="1"/>
          </p:cNvSpPr>
          <p:nvPr/>
        </p:nvSpPr>
        <p:spPr bwMode="auto">
          <a:xfrm>
            <a:off x="5554663" y="5289550"/>
            <a:ext cx="2913062" cy="738188"/>
          </a:xfrm>
          <a:prstGeom prst="rect">
            <a:avLst/>
          </a:prstGeom>
          <a:noFill/>
          <a:ln w="9525">
            <a:noFill/>
            <a:miter lim="800000"/>
            <a:headEnd/>
            <a:tailEnd/>
          </a:ln>
        </p:spPr>
        <p:txBody>
          <a:bodyPr>
            <a:spAutoFit/>
          </a:bodyPr>
          <a:lstStyle/>
          <a:p>
            <a:pPr marL="228600" indent="-228600" defTabSz="457200" fontAlgn="auto">
              <a:spcBef>
                <a:spcPts val="0"/>
              </a:spcBef>
              <a:spcAft>
                <a:spcPts val="0"/>
              </a:spcAft>
              <a:defRPr/>
            </a:pPr>
            <a:r>
              <a:rPr lang="en-US" sz="1400">
                <a:solidFill>
                  <a:prstClr val="black"/>
                </a:solidFill>
                <a:latin typeface="+mj-lt"/>
                <a:cs typeface="Century Gothic"/>
              </a:rPr>
              <a:t>JGI Strategic Plan</a:t>
            </a:r>
          </a:p>
          <a:p>
            <a:pPr marL="228600" indent="-228600" defTabSz="457200" fontAlgn="auto">
              <a:spcBef>
                <a:spcPts val="0"/>
              </a:spcBef>
              <a:spcAft>
                <a:spcPts val="0"/>
              </a:spcAft>
              <a:buFont typeface="Wingdings" pitchFamily="2" charset="2"/>
              <a:buNone/>
              <a:defRPr/>
            </a:pPr>
            <a:r>
              <a:rPr lang="en-US" sz="1400" b="0">
                <a:solidFill>
                  <a:prstClr val="black"/>
                </a:solidFill>
                <a:latin typeface="+mj-lt"/>
                <a:cs typeface="+mn-cs"/>
              </a:rPr>
              <a:t>Available at </a:t>
            </a:r>
            <a:r>
              <a:rPr lang="en-US" sz="1400" i="1">
                <a:latin typeface="+mj-lt"/>
                <a:cs typeface="+mn-cs"/>
              </a:rPr>
              <a:t>jgi.doe.gov</a:t>
            </a:r>
          </a:p>
          <a:p>
            <a:pPr marL="228600" indent="-228600" defTabSz="457200" fontAlgn="auto">
              <a:spcBef>
                <a:spcPts val="0"/>
              </a:spcBef>
              <a:spcAft>
                <a:spcPts val="0"/>
              </a:spcAft>
              <a:defRPr/>
            </a:pPr>
            <a:r>
              <a:rPr lang="en-US" sz="1400" b="0">
                <a:solidFill>
                  <a:prstClr val="black"/>
                </a:solidFill>
                <a:latin typeface="+mj-lt"/>
                <a:cs typeface="+mn-cs"/>
              </a:rPr>
              <a:t> </a:t>
            </a:r>
            <a:endParaRPr lang="en-US" sz="1400" b="0" dirty="0">
              <a:solidFill>
                <a:prstClr val="black"/>
              </a:solidFill>
              <a:latin typeface="+mj-lt"/>
              <a:cs typeface="+mn-cs"/>
            </a:endParaRPr>
          </a:p>
        </p:txBody>
      </p:sp>
      <p:pic>
        <p:nvPicPr>
          <p:cNvPr id="10" name="Picture 9" descr="lr_JGI-10-year vision cover.jpg"/>
          <p:cNvPicPr>
            <a:picLocks noChangeAspect="1"/>
          </p:cNvPicPr>
          <p:nvPr/>
        </p:nvPicPr>
        <p:blipFill>
          <a:blip r:embed="rId3"/>
          <a:srcRect/>
          <a:stretch>
            <a:fillRect/>
          </a:stretch>
        </p:blipFill>
        <p:spPr bwMode="auto">
          <a:xfrm>
            <a:off x="5694363" y="1765300"/>
            <a:ext cx="2633662" cy="3419475"/>
          </a:xfrm>
          <a:prstGeom prst="rect">
            <a:avLst/>
          </a:prstGeom>
          <a:noFill/>
          <a:ln w="76200" cap="flat" cmpd="sng" algn="ctr">
            <a:solidFill>
              <a:schemeClr val="accent3">
                <a:lumMod val="50000"/>
              </a:schemeClr>
            </a:solidFill>
            <a:prstDash val="solid"/>
            <a:miter lim="800000"/>
            <a:headEnd type="none" w="med" len="med"/>
            <a:tailEnd type="none" w="med" len="med"/>
          </a:ln>
          <a:effectLst>
            <a:outerShdw blurRad="63500" dist="38100" dir="2700000" algn="tl" rotWithShape="0">
              <a:srgbClr val="000000">
                <a:alpha val="39999"/>
              </a:srgbClr>
            </a:outerShdw>
          </a:effec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1" descr="buildin.blocks.jpe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51538" y="4137025"/>
            <a:ext cx="3043237"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1" name="AutoShape 5" descr="data:image/jpeg;base64,/9j/4AAQSkZJRgABAQAAAQABAAD/2wCEAAkGBhQSEBQQExAVFRQWFhEWFRQVFRIVFBAUFBQXFRUUFRUYHSYeFxwjGhUUHzAgIzMqLCwsFR4xNTAqNSYrLCkBCQoKDQwOGA8PGCkeHhguKSksLCwpKSkpKSksKS0pKSkpLCk1KSksKSkpMywpKSksKSkpKSksLCkpLCkpLCkpKf/AABEIAJkAnwMBIgACEQEDEQH/xAAcAAABBQEBAQAAAAAAAAAAAAAAAQIEBQYDBwj/xABJEAABAwEDBQoHDQgDAAAAAAABAAIDEQQSIQUGBzFBEzJRYXGBkbHB0SJSU3KCkrIUFyMlQlRic4OhwuHwFTM1Q0RjotI0ZKP/xAAZAQEBAAMBAAAAAAAAAAAAAAAAAQMEBQL/xAAiEQEAAgIBBAMBAQAAAAAAAAAAAQIDEQQTFDEyEmGhIWL/2gAMAwEAAhEDEQA/APVM7c5G2CzG0ujLwHNbdBArXbU8ixg03R3Q42R9DsErS4c11WumQfFjvrI+pyw+QrSBZIR9BvatjBh6szG2DNlnHES0fv5QfNZfWj711GnGzfNpumH/AGWddaQmOtA4AtvsP9fjV736/WobpvsnkJ6/Y/7rtHprse2KccV2M/eHrIX2HWxvQEhji8kz1G9ynYfZ3v02semSxH5Mw9BvY5d7LpXsUkrIgZQ57mtbejNKuN0A0Jpyrz2ezQ3T8DH6kfXRMks0YtdhuRsafdUNS1rWki8NZAxWLJxPhWZ34ZcfKi8xGvL3tCELSbgQhCAQhCAQhCAQhCAQhCDC6Zf4Y76yPqcvLsnWikEY+iF6hpkPxWfrI+1YmwZIjZY4ZnCtWRmh1EldDgzEWnbQ5vrDnZMmyyC81mGwkgV5K61HtcT43XXtIJ1bQeQjWrgZX41ztVvEjbpxxqOEO2ELqxNtubqNKcF2u66g+icE33QtLk3J7rrmuY4VoMWkYEUOxdTmfHxqdWseV+Esm+WopXq6F0sUl63WEf8AZh9sLQWnNRjW1BpqGJoPCIbr2a1CfkMQ5QydQ760N1/RLStbk5InHZscekxer25CELiOwEIQgEIQgEIQgEIQgEIQgwOmd1MmnjkZ9wcVnXWN0mSYgzFzYongbTdGIHNVaDTV/DR9a32XKpyNA82OC66nwMXsrc4ns0+X66edftU8asM3S+0WmOMb0ODnnY1gNTXgrSg5VaZQ0fOkeX7pQk40AxVnkLM42fVIcdeyq6truf8AGsNheCUqNEwga6rqCtRlhztQNBSu+bvSAaVx17FRZZHxnksf35D0Bi0YKzmVv4xkof3Jj/i3uWHN6Sz4faHrCEIXPdAIQhAIQhAIQhAIQhAIQhB5/prHxb9qz2XLD5K0mxRQRQmCQljGNJBZQlooaVK9YzxzWGULP7ndKYxfa68Gh2oEUoeVYg6BogP+ZIfQYO1e6Xmvhjvji/lT++pF83k9ZnelGlGP5tJ6zFioMkVt0djNRflZEXVxaS+44gYbar1JuguDbapT6Le9ZOvdj7ejP++hH81f6zU12lFg/pHeuO5an3jbL5eb/DuTm6ELJ5ac87O5OvdehRkffVaNVkPO8dydkPOj3dliwO3K5ubpRS9evXmE11DgWxZoTsW2Sc+k0fhU/IuiyyWW0MtEZlL2Elt54IqQRiKDYV5tltaNS9VxVrO4bRCELEyhCEIBCEIBCEIBCEIBCEIBI5Kkcg+ec9X+48tOtDWh25ztkDdV6pEhBOzEnFe6ZvZZba7NFaWNc1sjbwa6lRxYLyXSFmna7TbppY7K9zCWhjmgUfdYAXa64mvQvTszGOZYYIntuyRxsa9m1hx19aC/QkvIqgVCSqC5AqE0yjhHSEhnb4w6QgehcvdLPHb6wR7pb47ekIOqFzE7fGHSE4SDhCByE28lBQKhJVKgEIQgaXUxUOa21wbq4e5Oyk2sZ16xqVU0nY884aepQWQmw1FQJC4OLm1bUUOAxA1dZ6V0a93Eekd66NnPi/eEEC024MFZbUWDlp1KtfnRYtRt7zyCZ3stK0l4cHYosoija6QsjaBUuN0YceCDPHOixneutMnmskNekhNOWojvbHbXce5fmVeDOGKm+pjQ1FLp8Gt6uql4KXHamvBLXNcOKhGr81NikyaRLerZ5IgKU3VoF6vArJmTI9regKTZrzWgHA4/lqXbdDwlN/xIRG5JipUtP65k05JiOrs7lLLuNNgkBFSNp4dhVVDdkQbKdATP2QRwDn7lZPloMAP1zpXIIDLC8apKek9dmCYfzunHrCWUurgW04wSetMN/wAYeqe9QSm2qUDfMPGWux6Cg22X6Hqu71Ha07XV5gOpRZ7E5zi7dCBhQUbhyVFV6j+pM6XlitJcDWlQQMNRqAa9fQpSr8mjF23BmPrKwRUa3j4N362qnaVdW4fBu5FRtKkiQ1OXNpTqqDoCotsmeCGsjD6h1avuAAEDgNa1XdpXE/vR5kntxoI1Zvm0XPMTT/zSt3YaoYR9o/sYFYITQh1tHBCOUynqAThu+0w8wl71KQEEdpkBF5zCCaUa1wOrDEnhC6WY77zn9aWfUPOb1pln+V5zkHaU+C7kPUnuK5yb0jiPUnA1A5AgYSiiEIBCEIJWTtbuRv4lYKvybrf6P4lYL0GTsq0jhFFmopQa0IN1zmnic00IPH+S05Xjdvy6+yZRtBFXMMr77OEV1jjFdakj0ZpTqqDkzKTJ4xJG6809LTtBGwqYoHtXJ5+Fb5snWw9i6MXGT97HySdQPYglJUiVAICEBAyfVzt9oJkO+f53YD2p8+952e0E2EeE/lHsNQdSki3jeRvUnJsW8byDqCAKROKSiBEIQglZN1v9H8SsFX5N1v5G/iVgvQQrzXPLM9xlknDate4uvNxu1AHhDZq16l6WmlqDwvJr5bJJfY8jhb8l44HD9FbzI2dMc/gnwJPFJwd5p29auMr5mxTVLfg3HaB4JPG3uosJlnNGWA1LfB2Pbizp+Tz05150N8Diucn7yL7T2CsLk3OSaAhryZGcDt8B9Fx7VcjPNjpIfgX4iZ2tuxt2n+VeZBrKJVRHOseQf0juXKTPED+VTzngdiDRUQFk5M/mjyQ5ZR2FRZNIrR8uLmLndSDZzjwejrCSIeE/lHsNWJhz4kmeGscwtoS4iM7CLuJ50602973FxkkqaYNe9rcBTeggIm26ucRXKKQXBUgYDaF5xlKdrY3knEMeRU1NQ0nCuKqZbSxzW3X38PkB768l0FB6tLlOFu+mjHpt71Dmzpsrf6hp82ruoFebQ5OmfiyyWl/JBIPvcAp0GattfiLDL6b4Y/uL6orWTZ92ZurdHcjKe0QoM+kMUJZZnHznhteYBRIswLZQHc7M0kanzylzeI3YSOglWFi0cTuu7tPC0V8NkbJHkgbGvcWjpaqNFmVlZ1phfM5gZ4dwNBJwa0GpJ8/7lo1WZAyE2yxmNry4FxdVwAOLWtph5qs1QIQhAhCQsTkIM/lPM+CWpA3NxqSWUoTtJZqrxihO1Z2XR7K5wF+GjLwaazVo6mJApTVqqVv9g5kDX0qDBN0ZuJ8KSz0+oe49LpCuw0Xs8s0clni7arb7U5BkItG8A30jyeFrYW8+9KkwaP7O04uldyvA9hoWlKUKiiGY1kqDuTjThmtBHQX0UhuadkH9JCfOja72gVbIQRIMkws3kMbaeKxjeoKQyIDUKJ6ECFqS4nIU2GhqUNQEqoEIQg//2Q=="/>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1pPr>
            <a:lvl2pPr marL="742950" indent="-28575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2pPr>
            <a:lvl3pPr marL="11430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3pPr>
            <a:lvl4pPr marL="16002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4pPr>
            <a:lvl5pPr marL="2057400" indent="-228600" algn="ctr" defTabSz="457200" eaLnBrk="0" hangingPunct="0">
              <a:lnSpc>
                <a:spcPct val="120000"/>
              </a:lnSpc>
              <a:spcBef>
                <a:spcPct val="50000"/>
              </a:spcBef>
              <a:buClr>
                <a:srgbClr val="063DE8"/>
              </a:buClr>
              <a:buFont typeface="Wingdings" pitchFamily="2" charset="2"/>
              <a:buChar char="Ø"/>
              <a:defRPr sz="2800" b="1">
                <a:solidFill>
                  <a:schemeClr val="tx1"/>
                </a:solidFill>
                <a:latin typeface="Arial" pitchFamily="34" charset="0"/>
              </a:defRPr>
            </a:lvl5pPr>
            <a:lvl6pPr marL="25146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6pPr>
            <a:lvl7pPr marL="29718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7pPr>
            <a:lvl8pPr marL="34290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8pPr>
            <a:lvl9pPr marL="3886200" indent="-228600" algn="ctr" defTabSz="457200" eaLnBrk="0" fontAlgn="base" hangingPunct="0">
              <a:lnSpc>
                <a:spcPct val="120000"/>
              </a:lnSpc>
              <a:spcBef>
                <a:spcPct val="50000"/>
              </a:spcBef>
              <a:spcAft>
                <a:spcPct val="0"/>
              </a:spcAft>
              <a:buClr>
                <a:srgbClr val="063DE8"/>
              </a:buClr>
              <a:buFont typeface="Wingdings" pitchFamily="2" charset="2"/>
              <a:buChar char="Ø"/>
              <a:defRPr sz="2800" b="1">
                <a:solidFill>
                  <a:schemeClr val="tx1"/>
                </a:solidFill>
                <a:latin typeface="Arial" pitchFamily="34" charset="0"/>
              </a:defRPr>
            </a:lvl9pPr>
          </a:lstStyle>
          <a:p>
            <a:pPr algn="l" eaLnBrk="1" hangingPunct="1">
              <a:lnSpc>
                <a:spcPct val="100000"/>
              </a:lnSpc>
              <a:spcBef>
                <a:spcPct val="0"/>
              </a:spcBef>
              <a:buClrTx/>
              <a:buFontTx/>
              <a:buNone/>
            </a:pPr>
            <a:endParaRPr lang="en-US" altLang="en-US" sz="1800" b="0">
              <a:solidFill>
                <a:srgbClr val="343434"/>
              </a:solidFill>
            </a:endParaRPr>
          </a:p>
        </p:txBody>
      </p:sp>
      <p:sp>
        <p:nvSpPr>
          <p:cNvPr id="70" name="Rectangle 2"/>
          <p:cNvSpPr txBox="1">
            <a:spLocks noChangeArrowheads="1"/>
          </p:cNvSpPr>
          <p:nvPr/>
        </p:nvSpPr>
        <p:spPr bwMode="auto">
          <a:xfrm>
            <a:off x="812800" y="0"/>
            <a:ext cx="6778625" cy="5969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6" tIns="45716" rIns="91436" bIns="45716"/>
          <a:lstStyle>
            <a:lvl1pPr algn="l" defTabSz="457200" rtl="0" eaLnBrk="1" latinLnBrk="0" hangingPunct="1">
              <a:spcBef>
                <a:spcPct val="0"/>
              </a:spcBef>
              <a:buNone/>
              <a:defRPr sz="3200" b="1" kern="1200">
                <a:solidFill>
                  <a:schemeClr val="bg1"/>
                </a:solidFill>
                <a:effectLst>
                  <a:outerShdw blurRad="38100" dist="38100" dir="2700000" algn="tl">
                    <a:srgbClr val="000000">
                      <a:alpha val="43137"/>
                    </a:srgbClr>
                  </a:outerShdw>
                </a:effectLst>
                <a:latin typeface="+mj-lt"/>
                <a:ea typeface="+mj-ea"/>
                <a:cs typeface="+mj-cs"/>
              </a:defRPr>
            </a:lvl1pPr>
          </a:lstStyle>
          <a:p>
            <a:pPr algn="ctr">
              <a:lnSpc>
                <a:spcPct val="120000"/>
              </a:lnSpc>
              <a:buClr>
                <a:srgbClr val="063DE8"/>
              </a:buClr>
              <a:buFont typeface="Wingdings" pitchFamily="2" charset="2"/>
              <a:buNone/>
              <a:defRPr/>
            </a:pPr>
            <a:r>
              <a:rPr lang="en-US" sz="3800" dirty="0" smtClean="0">
                <a:cs typeface="Arial"/>
              </a:rPr>
              <a:t>Outline</a:t>
            </a:r>
            <a:endParaRPr lang="en-US" sz="3800" dirty="0">
              <a:cs typeface="Arial"/>
            </a:endParaRPr>
          </a:p>
        </p:txBody>
      </p:sp>
      <p:sp>
        <p:nvSpPr>
          <p:cNvPr id="124933" name="TextBox 1"/>
          <p:cNvSpPr txBox="1">
            <a:spLocks noChangeArrowheads="1"/>
          </p:cNvSpPr>
          <p:nvPr/>
        </p:nvSpPr>
        <p:spPr bwMode="auto">
          <a:xfrm>
            <a:off x="261938" y="2112963"/>
            <a:ext cx="7548562"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6" rIns="91436" bIns="45716">
            <a:spAutoFit/>
          </a:bodyPr>
          <a:lstStyle>
            <a:lvl1pPr marL="457200" indent="-457200">
              <a:spcBef>
                <a:spcPct val="20000"/>
              </a:spcBef>
              <a:buClr>
                <a:schemeClr val="accent2"/>
              </a:buClr>
              <a:buSzPct val="125000"/>
              <a:buFont typeface="Arial" pitchFamily="34" charset="0"/>
              <a:buChar char="•"/>
              <a:defRPr b="1">
                <a:solidFill>
                  <a:schemeClr val="tx2"/>
                </a:solidFill>
                <a:latin typeface="Arial" pitchFamily="34" charset="0"/>
              </a:defRPr>
            </a:lvl1pPr>
            <a:lvl2pPr marL="742950" indent="-285750">
              <a:spcBef>
                <a:spcPct val="20000"/>
              </a:spcBef>
              <a:buClr>
                <a:schemeClr val="accent2"/>
              </a:buClr>
              <a:buFont typeface="Arial" pitchFamily="34" charset="0"/>
              <a:buChar char="–"/>
              <a:defRPr>
                <a:solidFill>
                  <a:schemeClr val="tx2"/>
                </a:solidFill>
                <a:latin typeface="Arial" pitchFamily="34" charset="0"/>
              </a:defRPr>
            </a:lvl2pPr>
            <a:lvl3pPr marL="1143000" indent="-228600">
              <a:spcBef>
                <a:spcPct val="20000"/>
              </a:spcBef>
              <a:buClr>
                <a:schemeClr val="accent2"/>
              </a:buClr>
              <a:buFont typeface="Arial" pitchFamily="34" charset="0"/>
              <a:buChar char="•"/>
              <a:defRPr>
                <a:solidFill>
                  <a:schemeClr val="tx2"/>
                </a:solidFill>
                <a:latin typeface="Arial" pitchFamily="34" charset="0"/>
              </a:defRPr>
            </a:lvl3pPr>
            <a:lvl4pPr marL="1600200" indent="-228600">
              <a:spcBef>
                <a:spcPct val="20000"/>
              </a:spcBef>
              <a:buClr>
                <a:schemeClr val="accent2"/>
              </a:buClr>
              <a:buFont typeface="Lucida Grande"/>
              <a:buChar char="-"/>
              <a:defRPr>
                <a:solidFill>
                  <a:schemeClr val="tx2"/>
                </a:solidFill>
                <a:latin typeface="Arial" pitchFamily="34" charset="0"/>
              </a:defRPr>
            </a:lvl4pPr>
            <a:lvl5pPr marL="2057400" indent="-228600">
              <a:spcBef>
                <a:spcPct val="20000"/>
              </a:spcBef>
              <a:buFont typeface="Arial" pitchFamily="34" charset="0"/>
              <a:buChar char="•"/>
              <a:defRPr>
                <a:solidFill>
                  <a:schemeClr val="tx2"/>
                </a:solidFill>
                <a:latin typeface="Arial" pitchFamily="34" charset="0"/>
              </a:defRPr>
            </a:lvl5pPr>
            <a:lvl6pPr marL="2514600" indent="-228600" fontAlgn="base">
              <a:spcBef>
                <a:spcPct val="20000"/>
              </a:spcBef>
              <a:spcAft>
                <a:spcPct val="0"/>
              </a:spcAft>
              <a:buFont typeface="Arial" pitchFamily="34" charset="0"/>
              <a:buChar char="•"/>
              <a:defRPr>
                <a:solidFill>
                  <a:schemeClr val="tx2"/>
                </a:solidFill>
                <a:latin typeface="Arial" pitchFamily="34" charset="0"/>
              </a:defRPr>
            </a:lvl6pPr>
            <a:lvl7pPr marL="2971800" indent="-228600" fontAlgn="base">
              <a:spcBef>
                <a:spcPct val="20000"/>
              </a:spcBef>
              <a:spcAft>
                <a:spcPct val="0"/>
              </a:spcAft>
              <a:buFont typeface="Arial" pitchFamily="34" charset="0"/>
              <a:buChar char="•"/>
              <a:defRPr>
                <a:solidFill>
                  <a:schemeClr val="tx2"/>
                </a:solidFill>
                <a:latin typeface="Arial" pitchFamily="34" charset="0"/>
              </a:defRPr>
            </a:lvl7pPr>
            <a:lvl8pPr marL="3429000" indent="-228600" fontAlgn="base">
              <a:spcBef>
                <a:spcPct val="20000"/>
              </a:spcBef>
              <a:spcAft>
                <a:spcPct val="0"/>
              </a:spcAft>
              <a:buFont typeface="Arial" pitchFamily="34" charset="0"/>
              <a:buChar char="•"/>
              <a:defRPr>
                <a:solidFill>
                  <a:schemeClr val="tx2"/>
                </a:solidFill>
                <a:latin typeface="Arial" pitchFamily="34" charset="0"/>
              </a:defRPr>
            </a:lvl8pPr>
            <a:lvl9pPr marL="3886200" indent="-228600" fontAlgn="base">
              <a:spcBef>
                <a:spcPct val="20000"/>
              </a:spcBef>
              <a:spcAft>
                <a:spcPct val="0"/>
              </a:spcAft>
              <a:buFont typeface="Arial" pitchFamily="34" charset="0"/>
              <a:buChar char="•"/>
              <a:defRPr>
                <a:solidFill>
                  <a:schemeClr val="tx2"/>
                </a:solidFill>
                <a:latin typeface="Arial" pitchFamily="34" charset="0"/>
              </a:defRPr>
            </a:lvl9pPr>
          </a:lstStyle>
          <a:p>
            <a:pPr eaLnBrk="0" hangingPunct="0">
              <a:spcBef>
                <a:spcPct val="0"/>
              </a:spcBef>
              <a:buClrTx/>
              <a:buSzTx/>
            </a:pPr>
            <a:r>
              <a:rPr lang="en-US" altLang="en-US">
                <a:solidFill>
                  <a:srgbClr val="000000"/>
                </a:solidFill>
                <a:ea typeface="MS PGothic" pitchFamily="34" charset="-128"/>
              </a:rPr>
              <a:t>What is a User Facility?</a:t>
            </a:r>
          </a:p>
          <a:p>
            <a:pPr eaLnBrk="0" hangingPunct="0">
              <a:spcBef>
                <a:spcPct val="0"/>
              </a:spcBef>
              <a:buClrTx/>
              <a:buSzTx/>
            </a:pPr>
            <a:endParaRPr lang="en-US" altLang="en-US">
              <a:solidFill>
                <a:srgbClr val="000000"/>
              </a:solidFill>
              <a:ea typeface="MS PGothic" pitchFamily="34" charset="-128"/>
            </a:endParaRPr>
          </a:p>
          <a:p>
            <a:pPr eaLnBrk="0" hangingPunct="0">
              <a:spcBef>
                <a:spcPct val="0"/>
              </a:spcBef>
              <a:buClrTx/>
              <a:buSzTx/>
            </a:pPr>
            <a:r>
              <a:rPr lang="en-US" altLang="en-US">
                <a:solidFill>
                  <a:srgbClr val="000000"/>
                </a:solidFill>
                <a:ea typeface="MS PGothic" pitchFamily="34" charset="-128"/>
              </a:rPr>
              <a:t>Capabilities</a:t>
            </a:r>
          </a:p>
          <a:p>
            <a:pPr eaLnBrk="0" hangingPunct="0">
              <a:spcBef>
                <a:spcPct val="0"/>
              </a:spcBef>
              <a:buClrTx/>
              <a:buSzTx/>
            </a:pPr>
            <a:endParaRPr lang="en-US" altLang="en-US">
              <a:solidFill>
                <a:srgbClr val="000000"/>
              </a:solidFill>
              <a:ea typeface="MS PGothic" pitchFamily="34" charset="-128"/>
            </a:endParaRPr>
          </a:p>
          <a:p>
            <a:pPr eaLnBrk="0" hangingPunct="0">
              <a:spcBef>
                <a:spcPct val="0"/>
              </a:spcBef>
              <a:buClrTx/>
              <a:buSzTx/>
            </a:pPr>
            <a:r>
              <a:rPr lang="en-US" altLang="en-US">
                <a:solidFill>
                  <a:srgbClr val="000000"/>
                </a:solidFill>
                <a:ea typeface="MS PGothic" pitchFamily="34" charset="-128"/>
              </a:rPr>
              <a:t>User Opportunities</a:t>
            </a:r>
          </a:p>
        </p:txBody>
      </p:sp>
      <p:pic>
        <p:nvPicPr>
          <p:cNvPr id="124934"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84750" y="1081088"/>
            <a:ext cx="211455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5" name="Picture 46" descr="Instrumen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9263" y="1008063"/>
            <a:ext cx="2262187"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4936" name="Group 246"/>
          <p:cNvGrpSpPr>
            <a:grpSpLocks/>
          </p:cNvGrpSpPr>
          <p:nvPr/>
        </p:nvGrpSpPr>
        <p:grpSpPr bwMode="auto">
          <a:xfrm>
            <a:off x="7407275" y="2878138"/>
            <a:ext cx="1370013" cy="1406525"/>
            <a:chOff x="5364088" y="1268760"/>
            <a:chExt cx="889280" cy="1184225"/>
          </a:xfrm>
        </p:grpSpPr>
        <p:grpSp>
          <p:nvGrpSpPr>
            <p:cNvPr id="124939" name="Group 242"/>
            <p:cNvGrpSpPr>
              <a:grpSpLocks/>
            </p:cNvGrpSpPr>
            <p:nvPr/>
          </p:nvGrpSpPr>
          <p:grpSpPr bwMode="auto">
            <a:xfrm>
              <a:off x="5364088" y="1268760"/>
              <a:ext cx="889280" cy="1184225"/>
              <a:chOff x="5364088" y="1268760"/>
              <a:chExt cx="889280" cy="1184225"/>
            </a:xfrm>
          </p:grpSpPr>
          <p:grpSp>
            <p:nvGrpSpPr>
              <p:cNvPr id="124968" name="Group 99"/>
              <p:cNvGrpSpPr>
                <a:grpSpLocks/>
              </p:cNvGrpSpPr>
              <p:nvPr/>
            </p:nvGrpSpPr>
            <p:grpSpPr bwMode="auto">
              <a:xfrm>
                <a:off x="5364088" y="1268760"/>
                <a:ext cx="443899" cy="1184225"/>
                <a:chOff x="3638550" y="2667000"/>
                <a:chExt cx="950913" cy="2536825"/>
              </a:xfrm>
            </p:grpSpPr>
            <p:grpSp>
              <p:nvGrpSpPr>
                <p:cNvPr id="124974" name="Group 87"/>
                <p:cNvGrpSpPr>
                  <a:grpSpLocks/>
                </p:cNvGrpSpPr>
                <p:nvPr/>
              </p:nvGrpSpPr>
              <p:grpSpPr bwMode="auto">
                <a:xfrm>
                  <a:off x="3638550" y="3886200"/>
                  <a:ext cx="950913" cy="1317625"/>
                  <a:chOff x="3602037" y="2057400"/>
                  <a:chExt cx="950913" cy="1317625"/>
                </a:xfrm>
              </p:grpSpPr>
              <p:cxnSp>
                <p:nvCxnSpPr>
                  <p:cNvPr id="117" name="Straight Connector 116"/>
                  <p:cNvCxnSpPr/>
                  <p:nvPr/>
                </p:nvCxnSpPr>
                <p:spPr>
                  <a:xfrm flipH="1">
                    <a:off x="3646185" y="2057937"/>
                    <a:ext cx="392920" cy="99640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8" name="Freeform 117"/>
                  <p:cNvSpPr/>
                  <p:nvPr/>
                </p:nvSpPr>
                <p:spPr>
                  <a:xfrm>
                    <a:off x="3602037" y="3054343"/>
                    <a:ext cx="953604" cy="320682"/>
                  </a:xfrm>
                  <a:custGeom>
                    <a:avLst/>
                    <a:gdLst>
                      <a:gd name="connsiteX0" fmla="*/ 46038 w 950913"/>
                      <a:gd name="connsiteY0" fmla="*/ 0 h 317500"/>
                      <a:gd name="connsiteX1" fmla="*/ 150813 w 950913"/>
                      <a:gd name="connsiteY1" fmla="*/ 266700 h 317500"/>
                      <a:gd name="connsiteX2" fmla="*/ 950913 w 950913"/>
                      <a:gd name="connsiteY2" fmla="*/ 304800 h 317500"/>
                    </a:gdLst>
                    <a:ahLst/>
                    <a:cxnLst>
                      <a:cxn ang="0">
                        <a:pos x="connsiteX0" y="connsiteY0"/>
                      </a:cxn>
                      <a:cxn ang="0">
                        <a:pos x="connsiteX1" y="connsiteY1"/>
                      </a:cxn>
                      <a:cxn ang="0">
                        <a:pos x="connsiteX2" y="connsiteY2"/>
                      </a:cxn>
                    </a:cxnLst>
                    <a:rect l="l" t="t" r="r" b="b"/>
                    <a:pathLst>
                      <a:path w="950913" h="317500">
                        <a:moveTo>
                          <a:pt x="46038" y="0"/>
                        </a:moveTo>
                        <a:cubicBezTo>
                          <a:pt x="23019" y="107950"/>
                          <a:pt x="0" y="215900"/>
                          <a:pt x="150813" y="266700"/>
                        </a:cubicBezTo>
                        <a:cubicBezTo>
                          <a:pt x="301626" y="317500"/>
                          <a:pt x="626269" y="311150"/>
                          <a:pt x="950913" y="304800"/>
                        </a:cubicBezTo>
                      </a:path>
                    </a:pathLst>
                  </a:cu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b="0">
                      <a:solidFill>
                        <a:prstClr val="black"/>
                      </a:solidFill>
                      <a:ea typeface="ＭＳ Ｐゴシック"/>
                      <a:cs typeface="Arial" pitchFamily="34" charset="0"/>
                    </a:endParaRPr>
                  </a:p>
                </p:txBody>
              </p:sp>
            </p:grpSp>
            <p:sp>
              <p:nvSpPr>
                <p:cNvPr id="116" name="Freeform 115"/>
                <p:cNvSpPr/>
                <p:nvPr/>
              </p:nvSpPr>
              <p:spPr>
                <a:xfrm>
                  <a:off x="4077826" y="2667000"/>
                  <a:ext cx="174385" cy="1219738"/>
                </a:xfrm>
                <a:custGeom>
                  <a:avLst/>
                  <a:gdLst>
                    <a:gd name="connsiteX0" fmla="*/ 0 w 173037"/>
                    <a:gd name="connsiteY0" fmla="*/ 1219200 h 1219200"/>
                    <a:gd name="connsiteX1" fmla="*/ 142875 w 173037"/>
                    <a:gd name="connsiteY1" fmla="*/ 647700 h 1219200"/>
                    <a:gd name="connsiteX2" fmla="*/ 171450 w 173037"/>
                    <a:gd name="connsiteY2" fmla="*/ 95250 h 1219200"/>
                    <a:gd name="connsiteX3" fmla="*/ 133350 w 173037"/>
                    <a:gd name="connsiteY3" fmla="*/ 76200 h 1219200"/>
                  </a:gdLst>
                  <a:ahLst/>
                  <a:cxnLst>
                    <a:cxn ang="0">
                      <a:pos x="connsiteX0" y="connsiteY0"/>
                    </a:cxn>
                    <a:cxn ang="0">
                      <a:pos x="connsiteX1" y="connsiteY1"/>
                    </a:cxn>
                    <a:cxn ang="0">
                      <a:pos x="connsiteX2" y="connsiteY2"/>
                    </a:cxn>
                    <a:cxn ang="0">
                      <a:pos x="connsiteX3" y="connsiteY3"/>
                    </a:cxn>
                  </a:cxnLst>
                  <a:rect l="l" t="t" r="r" b="b"/>
                  <a:pathLst>
                    <a:path w="173037" h="1219200">
                      <a:moveTo>
                        <a:pt x="0" y="1219200"/>
                      </a:moveTo>
                      <a:cubicBezTo>
                        <a:pt x="57150" y="1027112"/>
                        <a:pt x="114300" y="835025"/>
                        <a:pt x="142875" y="647700"/>
                      </a:cubicBezTo>
                      <a:cubicBezTo>
                        <a:pt x="171450" y="460375"/>
                        <a:pt x="173037" y="190500"/>
                        <a:pt x="171450" y="95250"/>
                      </a:cubicBezTo>
                      <a:cubicBezTo>
                        <a:pt x="169863" y="0"/>
                        <a:pt x="139700" y="82550"/>
                        <a:pt x="133350" y="76200"/>
                      </a:cubicBezTo>
                    </a:path>
                  </a:pathLst>
                </a:cu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b="0">
                    <a:solidFill>
                      <a:prstClr val="black"/>
                    </a:solidFill>
                    <a:ea typeface="ＭＳ Ｐゴシック"/>
                    <a:cs typeface="Arial" pitchFamily="34" charset="0"/>
                  </a:endParaRPr>
                </a:p>
              </p:txBody>
            </p:sp>
          </p:grpSp>
          <p:grpSp>
            <p:nvGrpSpPr>
              <p:cNvPr id="124969" name="Group 100"/>
              <p:cNvGrpSpPr>
                <a:grpSpLocks/>
              </p:cNvGrpSpPr>
              <p:nvPr/>
            </p:nvGrpSpPr>
            <p:grpSpPr bwMode="auto">
              <a:xfrm flipH="1">
                <a:off x="5809469" y="1268760"/>
                <a:ext cx="443899" cy="1184225"/>
                <a:chOff x="3638550" y="2667000"/>
                <a:chExt cx="950913" cy="2536825"/>
              </a:xfrm>
            </p:grpSpPr>
            <p:grpSp>
              <p:nvGrpSpPr>
                <p:cNvPr id="124970" name="Group 87"/>
                <p:cNvGrpSpPr>
                  <a:grpSpLocks/>
                </p:cNvGrpSpPr>
                <p:nvPr/>
              </p:nvGrpSpPr>
              <p:grpSpPr bwMode="auto">
                <a:xfrm>
                  <a:off x="3638550" y="3886200"/>
                  <a:ext cx="950913" cy="1317625"/>
                  <a:chOff x="3602037" y="2057400"/>
                  <a:chExt cx="950913" cy="1317625"/>
                </a:xfrm>
              </p:grpSpPr>
              <p:cxnSp>
                <p:nvCxnSpPr>
                  <p:cNvPr id="113" name="Straight Connector 112"/>
                  <p:cNvCxnSpPr/>
                  <p:nvPr/>
                </p:nvCxnSpPr>
                <p:spPr>
                  <a:xfrm flipH="1">
                    <a:off x="3646185" y="2057937"/>
                    <a:ext cx="392920" cy="99640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4" name="Freeform 113"/>
                  <p:cNvSpPr/>
                  <p:nvPr/>
                </p:nvSpPr>
                <p:spPr>
                  <a:xfrm>
                    <a:off x="3602037" y="3054343"/>
                    <a:ext cx="953604" cy="320682"/>
                  </a:xfrm>
                  <a:custGeom>
                    <a:avLst/>
                    <a:gdLst>
                      <a:gd name="connsiteX0" fmla="*/ 46038 w 950913"/>
                      <a:gd name="connsiteY0" fmla="*/ 0 h 317500"/>
                      <a:gd name="connsiteX1" fmla="*/ 150813 w 950913"/>
                      <a:gd name="connsiteY1" fmla="*/ 266700 h 317500"/>
                      <a:gd name="connsiteX2" fmla="*/ 950913 w 950913"/>
                      <a:gd name="connsiteY2" fmla="*/ 304800 h 317500"/>
                    </a:gdLst>
                    <a:ahLst/>
                    <a:cxnLst>
                      <a:cxn ang="0">
                        <a:pos x="connsiteX0" y="connsiteY0"/>
                      </a:cxn>
                      <a:cxn ang="0">
                        <a:pos x="connsiteX1" y="connsiteY1"/>
                      </a:cxn>
                      <a:cxn ang="0">
                        <a:pos x="connsiteX2" y="connsiteY2"/>
                      </a:cxn>
                    </a:cxnLst>
                    <a:rect l="l" t="t" r="r" b="b"/>
                    <a:pathLst>
                      <a:path w="950913" h="317500">
                        <a:moveTo>
                          <a:pt x="46038" y="0"/>
                        </a:moveTo>
                        <a:cubicBezTo>
                          <a:pt x="23019" y="107950"/>
                          <a:pt x="0" y="215900"/>
                          <a:pt x="150813" y="266700"/>
                        </a:cubicBezTo>
                        <a:cubicBezTo>
                          <a:pt x="301626" y="317500"/>
                          <a:pt x="626269" y="311150"/>
                          <a:pt x="950913" y="304800"/>
                        </a:cubicBezTo>
                      </a:path>
                    </a:pathLst>
                  </a:cu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b="0">
                      <a:solidFill>
                        <a:prstClr val="black"/>
                      </a:solidFill>
                      <a:ea typeface="ＭＳ Ｐゴシック"/>
                      <a:cs typeface="Arial" pitchFamily="34" charset="0"/>
                    </a:endParaRPr>
                  </a:p>
                </p:txBody>
              </p:sp>
            </p:grpSp>
            <p:sp>
              <p:nvSpPr>
                <p:cNvPr id="112" name="Freeform 111"/>
                <p:cNvSpPr/>
                <p:nvPr/>
              </p:nvSpPr>
              <p:spPr>
                <a:xfrm>
                  <a:off x="4077826" y="2667000"/>
                  <a:ext cx="174385" cy="1219738"/>
                </a:xfrm>
                <a:custGeom>
                  <a:avLst/>
                  <a:gdLst>
                    <a:gd name="connsiteX0" fmla="*/ 0 w 173037"/>
                    <a:gd name="connsiteY0" fmla="*/ 1219200 h 1219200"/>
                    <a:gd name="connsiteX1" fmla="*/ 142875 w 173037"/>
                    <a:gd name="connsiteY1" fmla="*/ 647700 h 1219200"/>
                    <a:gd name="connsiteX2" fmla="*/ 171450 w 173037"/>
                    <a:gd name="connsiteY2" fmla="*/ 95250 h 1219200"/>
                    <a:gd name="connsiteX3" fmla="*/ 133350 w 173037"/>
                    <a:gd name="connsiteY3" fmla="*/ 76200 h 1219200"/>
                  </a:gdLst>
                  <a:ahLst/>
                  <a:cxnLst>
                    <a:cxn ang="0">
                      <a:pos x="connsiteX0" y="connsiteY0"/>
                    </a:cxn>
                    <a:cxn ang="0">
                      <a:pos x="connsiteX1" y="connsiteY1"/>
                    </a:cxn>
                    <a:cxn ang="0">
                      <a:pos x="connsiteX2" y="connsiteY2"/>
                    </a:cxn>
                    <a:cxn ang="0">
                      <a:pos x="connsiteX3" y="connsiteY3"/>
                    </a:cxn>
                  </a:cxnLst>
                  <a:rect l="l" t="t" r="r" b="b"/>
                  <a:pathLst>
                    <a:path w="173037" h="1219200">
                      <a:moveTo>
                        <a:pt x="0" y="1219200"/>
                      </a:moveTo>
                      <a:cubicBezTo>
                        <a:pt x="57150" y="1027112"/>
                        <a:pt x="114300" y="835025"/>
                        <a:pt x="142875" y="647700"/>
                      </a:cubicBezTo>
                      <a:cubicBezTo>
                        <a:pt x="171450" y="460375"/>
                        <a:pt x="173037" y="190500"/>
                        <a:pt x="171450" y="95250"/>
                      </a:cubicBezTo>
                      <a:cubicBezTo>
                        <a:pt x="169863" y="0"/>
                        <a:pt x="139700" y="82550"/>
                        <a:pt x="133350" y="76200"/>
                      </a:cubicBezTo>
                    </a:path>
                  </a:pathLst>
                </a:cu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800" b="0">
                    <a:solidFill>
                      <a:prstClr val="black"/>
                    </a:solidFill>
                    <a:ea typeface="ＭＳ Ｐゴシック"/>
                    <a:cs typeface="Arial" pitchFamily="34" charset="0"/>
                  </a:endParaRPr>
                </a:p>
              </p:txBody>
            </p:sp>
          </p:grpSp>
        </p:grpSp>
        <p:sp>
          <p:nvSpPr>
            <p:cNvPr id="81" name="Oval 80"/>
            <p:cNvSpPr/>
            <p:nvPr/>
          </p:nvSpPr>
          <p:spPr>
            <a:xfrm>
              <a:off x="5600062" y="1954434"/>
              <a:ext cx="73162" cy="80196"/>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82" name="Oval 81"/>
            <p:cNvSpPr/>
            <p:nvPr/>
          </p:nvSpPr>
          <p:spPr>
            <a:xfrm>
              <a:off x="5527930" y="2066708"/>
              <a:ext cx="72132" cy="80196"/>
            </a:xfrm>
            <a:prstGeom prst="ellipse">
              <a:avLst/>
            </a:prstGeom>
            <a:solidFill>
              <a:srgbClr val="00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83" name="Oval 82"/>
            <p:cNvSpPr/>
            <p:nvPr/>
          </p:nvSpPr>
          <p:spPr>
            <a:xfrm>
              <a:off x="5673223" y="2066708"/>
              <a:ext cx="71101" cy="80196"/>
            </a:xfrm>
            <a:prstGeom prst="ellipse">
              <a:avLst/>
            </a:prstGeom>
            <a:solidFill>
              <a:schemeClr val="accent6">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84" name="Oval 83"/>
            <p:cNvSpPr/>
            <p:nvPr/>
          </p:nvSpPr>
          <p:spPr>
            <a:xfrm>
              <a:off x="5744325" y="1954434"/>
              <a:ext cx="74193" cy="80196"/>
            </a:xfrm>
            <a:prstGeom prst="ellipse">
              <a:avLst/>
            </a:prstGeom>
            <a:solidFill>
              <a:srgbClr val="00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85" name="Oval 84"/>
            <p:cNvSpPr/>
            <p:nvPr/>
          </p:nvSpPr>
          <p:spPr>
            <a:xfrm>
              <a:off x="5818517" y="2066708"/>
              <a:ext cx="71101" cy="80196"/>
            </a:xfrm>
            <a:prstGeom prst="ellipse">
              <a:avLst/>
            </a:prstGeom>
            <a:solidFill>
              <a:srgbClr val="FF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86" name="Oval 85"/>
            <p:cNvSpPr/>
            <p:nvPr/>
          </p:nvSpPr>
          <p:spPr>
            <a:xfrm>
              <a:off x="5889618" y="1994532"/>
              <a:ext cx="73162" cy="81533"/>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87" name="Oval 86"/>
            <p:cNvSpPr/>
            <p:nvPr/>
          </p:nvSpPr>
          <p:spPr>
            <a:xfrm>
              <a:off x="5889618" y="2140221"/>
              <a:ext cx="73162" cy="80196"/>
            </a:xfrm>
            <a:prstGeom prst="ellipse">
              <a:avLst/>
            </a:prstGeom>
            <a:solidFill>
              <a:srgbClr val="008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88" name="Oval 87"/>
            <p:cNvSpPr/>
            <p:nvPr/>
          </p:nvSpPr>
          <p:spPr>
            <a:xfrm>
              <a:off x="5744325" y="2140221"/>
              <a:ext cx="74193" cy="80196"/>
            </a:xfrm>
            <a:prstGeom prst="ellipse">
              <a:avLst/>
            </a:prstGeom>
            <a:solidFill>
              <a:schemeClr val="bg2">
                <a:lumMod val="2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89" name="Oval 88"/>
            <p:cNvSpPr/>
            <p:nvPr/>
          </p:nvSpPr>
          <p:spPr>
            <a:xfrm>
              <a:off x="5600062" y="2140221"/>
              <a:ext cx="73162" cy="80196"/>
            </a:xfrm>
            <a:prstGeom prst="ellipse">
              <a:avLst/>
            </a:prstGeom>
            <a:solidFill>
              <a:srgbClr val="00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90" name="Oval 89"/>
            <p:cNvSpPr/>
            <p:nvPr/>
          </p:nvSpPr>
          <p:spPr>
            <a:xfrm>
              <a:off x="5454768" y="2211061"/>
              <a:ext cx="73162" cy="81533"/>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91" name="Oval 90"/>
            <p:cNvSpPr/>
            <p:nvPr/>
          </p:nvSpPr>
          <p:spPr>
            <a:xfrm>
              <a:off x="5563996" y="2252495"/>
              <a:ext cx="71101" cy="81532"/>
            </a:xfrm>
            <a:prstGeom prst="ellipse">
              <a:avLst/>
            </a:prstGeom>
            <a:solidFill>
              <a:srgbClr val="0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92" name="Oval 91"/>
            <p:cNvSpPr/>
            <p:nvPr/>
          </p:nvSpPr>
          <p:spPr>
            <a:xfrm>
              <a:off x="5677345" y="2229773"/>
              <a:ext cx="73162" cy="81533"/>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93" name="Oval 92"/>
            <p:cNvSpPr/>
            <p:nvPr/>
          </p:nvSpPr>
          <p:spPr>
            <a:xfrm>
              <a:off x="5482590" y="2320661"/>
              <a:ext cx="72132" cy="81533"/>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94" name="Oval 93"/>
            <p:cNvSpPr/>
            <p:nvPr/>
          </p:nvSpPr>
          <p:spPr>
            <a:xfrm>
              <a:off x="5632005" y="2330018"/>
              <a:ext cx="73162" cy="81532"/>
            </a:xfrm>
            <a:prstGeom prst="ellipse">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95" name="Oval 94"/>
            <p:cNvSpPr/>
            <p:nvPr/>
          </p:nvSpPr>
          <p:spPr>
            <a:xfrm>
              <a:off x="5776269" y="2248485"/>
              <a:ext cx="74193" cy="80196"/>
            </a:xfrm>
            <a:prstGeom prst="ellipse">
              <a:avLst/>
            </a:prstGeom>
            <a:solidFill>
              <a:schemeClr val="bg1">
                <a:lumMod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96" name="Oval 95"/>
            <p:cNvSpPr/>
            <p:nvPr/>
          </p:nvSpPr>
          <p:spPr>
            <a:xfrm>
              <a:off x="5876223" y="2252495"/>
              <a:ext cx="74193" cy="81532"/>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97" name="Oval 96"/>
            <p:cNvSpPr/>
            <p:nvPr/>
          </p:nvSpPr>
          <p:spPr>
            <a:xfrm>
              <a:off x="5998846" y="1981166"/>
              <a:ext cx="73162" cy="81533"/>
            </a:xfrm>
            <a:prstGeom prst="ellipse">
              <a:avLst/>
            </a:prstGeom>
            <a:solidFill>
              <a:schemeClr val="bg1">
                <a:lumMod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98" name="Oval 97"/>
            <p:cNvSpPr/>
            <p:nvPr/>
          </p:nvSpPr>
          <p:spPr>
            <a:xfrm>
              <a:off x="5982359" y="2085420"/>
              <a:ext cx="71101" cy="80196"/>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99" name="Oval 98"/>
            <p:cNvSpPr/>
            <p:nvPr/>
          </p:nvSpPr>
          <p:spPr>
            <a:xfrm>
              <a:off x="6080252" y="2172300"/>
              <a:ext cx="73162" cy="80196"/>
            </a:xfrm>
            <a:prstGeom prst="ellips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100" name="Oval 99"/>
            <p:cNvSpPr/>
            <p:nvPr/>
          </p:nvSpPr>
          <p:spPr>
            <a:xfrm>
              <a:off x="5973085" y="2193685"/>
              <a:ext cx="71101" cy="81532"/>
            </a:xfrm>
            <a:prstGeom prst="ellipse">
              <a:avLst/>
            </a:prstGeom>
            <a:solidFill>
              <a:srgbClr val="FF66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101" name="Oval 100"/>
            <p:cNvSpPr/>
            <p:nvPr/>
          </p:nvSpPr>
          <p:spPr>
            <a:xfrm>
              <a:off x="6104983" y="2280564"/>
              <a:ext cx="71101" cy="80196"/>
            </a:xfrm>
            <a:prstGeom prst="ellipse">
              <a:avLst/>
            </a:prstGeom>
            <a:solidFill>
              <a:srgbClr val="00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102" name="Oval 101"/>
            <p:cNvSpPr/>
            <p:nvPr/>
          </p:nvSpPr>
          <p:spPr>
            <a:xfrm>
              <a:off x="5998846" y="2316652"/>
              <a:ext cx="73162" cy="81532"/>
            </a:xfrm>
            <a:prstGeom prst="ellipse">
              <a:avLst/>
            </a:prstGeom>
            <a:solidFill>
              <a:schemeClr val="bg1">
                <a:lumMod val="6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103" name="Oval 102"/>
            <p:cNvSpPr/>
            <p:nvPr/>
          </p:nvSpPr>
          <p:spPr>
            <a:xfrm>
              <a:off x="5821608" y="2334027"/>
              <a:ext cx="74193" cy="80196"/>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104" name="Oval 103"/>
            <p:cNvSpPr/>
            <p:nvPr/>
          </p:nvSpPr>
          <p:spPr>
            <a:xfrm>
              <a:off x="5721655" y="2334027"/>
              <a:ext cx="74193" cy="80196"/>
            </a:xfrm>
            <a:prstGeom prst="ellipse">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105" name="Oval 104"/>
            <p:cNvSpPr/>
            <p:nvPr/>
          </p:nvSpPr>
          <p:spPr>
            <a:xfrm>
              <a:off x="5677345" y="1871565"/>
              <a:ext cx="73162" cy="81533"/>
            </a:xfrm>
            <a:prstGeom prst="ellipse">
              <a:avLst/>
            </a:prstGeom>
            <a:solidFill>
              <a:schemeClr val="accent6">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106" name="Oval 105"/>
            <p:cNvSpPr/>
            <p:nvPr/>
          </p:nvSpPr>
          <p:spPr>
            <a:xfrm>
              <a:off x="5798939" y="1871565"/>
              <a:ext cx="74193" cy="81533"/>
            </a:xfrm>
            <a:prstGeom prst="ellipse">
              <a:avLst/>
            </a:prstGeom>
            <a:solidFill>
              <a:schemeClr val="accent3">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107" name="Oval 106"/>
            <p:cNvSpPr/>
            <p:nvPr/>
          </p:nvSpPr>
          <p:spPr>
            <a:xfrm>
              <a:off x="5918471" y="1867555"/>
              <a:ext cx="71101" cy="80196"/>
            </a:xfrm>
            <a:prstGeom prst="ellipse">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sp>
          <p:nvSpPr>
            <p:cNvPr id="108" name="Oval 107"/>
            <p:cNvSpPr/>
            <p:nvPr/>
          </p:nvSpPr>
          <p:spPr>
            <a:xfrm>
              <a:off x="5582544" y="1846170"/>
              <a:ext cx="72132" cy="78859"/>
            </a:xfrm>
            <a:prstGeom prst="ellipse">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prstClr val="white"/>
                </a:solidFill>
                <a:ea typeface="ＭＳ Ｐゴシック"/>
                <a:cs typeface="Arial" pitchFamily="34" charset="0"/>
              </a:endParaRPr>
            </a:p>
          </p:txBody>
        </p:sp>
      </p:grpSp>
      <p:sp>
        <p:nvSpPr>
          <p:cNvPr id="3" name="Rectangle 2"/>
          <p:cNvSpPr/>
          <p:nvPr/>
        </p:nvSpPr>
        <p:spPr>
          <a:xfrm>
            <a:off x="139700" y="2825750"/>
            <a:ext cx="4983163" cy="920750"/>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lnSpc>
                <a:spcPct val="120000"/>
              </a:lnSpc>
              <a:spcBef>
                <a:spcPct val="50000"/>
              </a:spcBef>
              <a:buClr>
                <a:srgbClr val="063DE8"/>
              </a:buClr>
              <a:buFont typeface="Wingdings" pitchFamily="2" charset="2"/>
              <a:buChar char="Ø"/>
              <a:defRPr/>
            </a:pPr>
            <a:endParaRPr lang="en-US"/>
          </a:p>
        </p:txBody>
      </p:sp>
      <p:pic>
        <p:nvPicPr>
          <p:cNvPr id="124938" name="Picture 48" descr="JGI_logo_stacked_RGB.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780338" y="287338"/>
            <a:ext cx="11303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4" descr="JGI_indicia_RGB"/>
          <p:cNvPicPr>
            <a:picLocks noChangeAspect="1" noChangeArrowheads="1"/>
          </p:cNvPicPr>
          <p:nvPr/>
        </p:nvPicPr>
        <p:blipFill>
          <a:blip r:embed="rId3">
            <a:extLst>
              <a:ext uri="{28A0092B-C50C-407E-A947-70E740481C1C}">
                <a14:useLocalDpi xmlns:a14="http://schemas.microsoft.com/office/drawing/2010/main" val="0"/>
              </a:ext>
            </a:extLst>
          </a:blip>
          <a:srcRect l="-1515" t="-14191" r="36504" b="20757"/>
          <a:stretch>
            <a:fillRect/>
          </a:stretch>
        </p:blipFill>
        <p:spPr bwMode="auto">
          <a:xfrm>
            <a:off x="3648075" y="933450"/>
            <a:ext cx="15811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5" name="Picture 2" descr="JGI_icon_RG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0125" y="2300288"/>
            <a:ext cx="1428750" cy="252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fontAlgn="auto">
              <a:spcAft>
                <a:spcPts val="0"/>
              </a:spcAft>
              <a:defRPr/>
            </a:pPr>
            <a:r>
              <a:rPr lang="en-US" dirty="0" smtClean="0"/>
              <a:t>Capabilities</a:t>
            </a:r>
            <a:endParaRPr lang="en-US" dirty="0"/>
          </a:p>
        </p:txBody>
      </p:sp>
      <p:grpSp>
        <p:nvGrpSpPr>
          <p:cNvPr id="9" name="Group 8"/>
          <p:cNvGrpSpPr>
            <a:grpSpLocks/>
          </p:cNvGrpSpPr>
          <p:nvPr/>
        </p:nvGrpSpPr>
        <p:grpSpPr bwMode="auto">
          <a:xfrm>
            <a:off x="865188" y="1390650"/>
            <a:ext cx="3171825" cy="1225550"/>
            <a:chOff x="865762" y="1391055"/>
            <a:chExt cx="3171217" cy="1225685"/>
          </a:xfrm>
        </p:grpSpPr>
        <p:sp>
          <p:nvSpPr>
            <p:cNvPr id="6" name="Rounded Rectangle 5"/>
            <p:cNvSpPr/>
            <p:nvPr/>
          </p:nvSpPr>
          <p:spPr>
            <a:xfrm>
              <a:off x="865762" y="1391055"/>
              <a:ext cx="1906222" cy="70016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0" hangingPunct="0">
                <a:lnSpc>
                  <a:spcPct val="120000"/>
                </a:lnSpc>
                <a:spcBef>
                  <a:spcPct val="50000"/>
                </a:spcBef>
                <a:buClr>
                  <a:srgbClr val="063DE8"/>
                </a:buClr>
                <a:buFont typeface="Wingdings" pitchFamily="2" charset="2"/>
                <a:buNone/>
                <a:defRPr/>
              </a:pPr>
              <a:r>
                <a:rPr lang="en-US" sz="1800" dirty="0"/>
                <a:t>Sequencing Technologies</a:t>
              </a:r>
              <a:endParaRPr lang="en-US" sz="1800" dirty="0"/>
            </a:p>
          </p:txBody>
        </p:sp>
        <p:cxnSp>
          <p:nvCxnSpPr>
            <p:cNvPr id="8" name="Straight Connector 7"/>
            <p:cNvCxnSpPr/>
            <p:nvPr/>
          </p:nvCxnSpPr>
          <p:spPr>
            <a:xfrm flipH="1" flipV="1">
              <a:off x="2771984" y="2043590"/>
              <a:ext cx="1264995" cy="57315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0.xml.rels><?xml version="1.0" encoding="UTF-8" standalone="yes"?>
<Relationships xmlns="http://schemas.openxmlformats.org/package/2006/relationships"><Relationship Id="rId1" Type="http://schemas.openxmlformats.org/officeDocument/2006/relationships/image" Target="../media/image12.jpeg"/></Relationships>
</file>

<file path=ppt/theme/_rels/theme9.xml.rels><?xml version="1.0" encoding="UTF-8" standalone="yes"?>
<Relationships xmlns="http://schemas.openxmlformats.org/package/2006/relationships"><Relationship Id="rId1" Type="http://schemas.openxmlformats.org/officeDocument/2006/relationships/image" Target="../media/image12.jpeg"/></Relationships>
</file>

<file path=ppt/theme/theme1.xml><?xml version="1.0" encoding="utf-8"?>
<a:theme xmlns:a="http://schemas.openxmlformats.org/drawingml/2006/main" name="02. Axel_MGM23a">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3333CC"/>
            </a:gs>
            <a:gs pos="50000">
              <a:schemeClr val="bg1"/>
            </a:gs>
            <a:gs pos="100000">
              <a:srgbClr val="3333CC"/>
            </a:gs>
          </a:gsLst>
          <a:lin ang="5400000" scaled="1"/>
        </a:gradFill>
        <a:ln w="9525" cap="flat" cmpd="sng" algn="ctr">
          <a:solidFill>
            <a:srgbClr val="063DE8"/>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914400" marR="0" indent="-457200" algn="ctr" defTabSz="914400" rtl="0" eaLnBrk="0" fontAlgn="base" latinLnBrk="0" hangingPunct="0">
          <a:lnSpc>
            <a:spcPct val="120000"/>
          </a:lnSpc>
          <a:spcBef>
            <a:spcPct val="50000"/>
          </a:spcBef>
          <a:spcAft>
            <a:spcPct val="0"/>
          </a:spcAft>
          <a:buClr>
            <a:srgbClr val="063DE8"/>
          </a:buClr>
          <a:buSzTx/>
          <a:buFont typeface="Wingdings" pitchFamily="2" charset="2"/>
          <a:buAutoNum type="arabicPeriod"/>
          <a:tabLst/>
          <a:defRPr kumimoji="0" lang="en-US" sz="2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0">
          <a:gsLst>
            <a:gs pos="0">
              <a:srgbClr val="3333CC"/>
            </a:gs>
            <a:gs pos="50000">
              <a:schemeClr val="bg1"/>
            </a:gs>
            <a:gs pos="100000">
              <a:srgbClr val="3333CC"/>
            </a:gs>
          </a:gsLst>
          <a:lin ang="5400000" scaled="1"/>
        </a:gradFill>
        <a:ln w="9525" cap="flat" cmpd="sng" algn="ctr">
          <a:solidFill>
            <a:srgbClr val="063DE8"/>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914400" marR="0" indent="-457200" algn="ctr" defTabSz="914400" rtl="0" eaLnBrk="0" fontAlgn="base" latinLnBrk="0" hangingPunct="0">
          <a:lnSpc>
            <a:spcPct val="120000"/>
          </a:lnSpc>
          <a:spcBef>
            <a:spcPct val="50000"/>
          </a:spcBef>
          <a:spcAft>
            <a:spcPct val="0"/>
          </a:spcAft>
          <a:buClr>
            <a:srgbClr val="063DE8"/>
          </a:buClr>
          <a:buSzTx/>
          <a:buFont typeface="Wingdings" pitchFamily="2" charset="2"/>
          <a:buAutoNum type="arabicPeriod"/>
          <a:tabLst/>
          <a:defRPr kumimoji="0" lang="en-US" sz="2800" b="1" i="0" u="none" strike="noStrike" cap="none" normalizeH="0" baseline="0" smtClean="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3_Biosciences_Area_theme">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11.xml><?xml version="1.0" encoding="utf-8"?>
<a:theme xmlns:a="http://schemas.openxmlformats.org/drawingml/2006/main" name="1_JGI_Science_Template-1">
  <a:themeElements>
    <a:clrScheme name="JGI_Science">
      <a:dk1>
        <a:srgbClr val="343434"/>
      </a:dk1>
      <a:lt1>
        <a:sysClr val="window" lastClr="FFFFFF"/>
      </a:lt1>
      <a:dk2>
        <a:srgbClr val="5A5A5A"/>
      </a:dk2>
      <a:lt2>
        <a:srgbClr val="F0F0F0"/>
      </a:lt2>
      <a:accent1>
        <a:srgbClr val="44687D"/>
      </a:accent1>
      <a:accent2>
        <a:srgbClr val="D3691B"/>
      </a:accent2>
      <a:accent3>
        <a:srgbClr val="609A3E"/>
      </a:accent3>
      <a:accent4>
        <a:srgbClr val="FDBA4D"/>
      </a:accent4>
      <a:accent5>
        <a:srgbClr val="919090"/>
      </a:accent5>
      <a:accent6>
        <a:srgbClr val="E9E7E7"/>
      </a:accent6>
      <a:hlink>
        <a:srgbClr val="507896"/>
      </a:hlink>
      <a:folHlink>
        <a:srgbClr val="44687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1_JGI_Science_Template (2)">
  <a:themeElements>
    <a:clrScheme name="JGI_Science">
      <a:dk1>
        <a:srgbClr val="343434"/>
      </a:dk1>
      <a:lt1>
        <a:sysClr val="window" lastClr="FFFFFF"/>
      </a:lt1>
      <a:dk2>
        <a:srgbClr val="5A5A5A"/>
      </a:dk2>
      <a:lt2>
        <a:srgbClr val="F0F0F0"/>
      </a:lt2>
      <a:accent1>
        <a:srgbClr val="44687D"/>
      </a:accent1>
      <a:accent2>
        <a:srgbClr val="D3691B"/>
      </a:accent2>
      <a:accent3>
        <a:srgbClr val="609A3E"/>
      </a:accent3>
      <a:accent4>
        <a:srgbClr val="FDBA4D"/>
      </a:accent4>
      <a:accent5>
        <a:srgbClr val="919090"/>
      </a:accent5>
      <a:accent6>
        <a:srgbClr val="E9E7E7"/>
      </a:accent6>
      <a:hlink>
        <a:srgbClr val="507896"/>
      </a:hlink>
      <a:folHlink>
        <a:srgbClr val="44687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3_JGI_Science_Template_092313">
  <a:themeElements>
    <a:clrScheme name="JGI_Science">
      <a:dk1>
        <a:srgbClr val="343434"/>
      </a:dk1>
      <a:lt1>
        <a:sysClr val="window" lastClr="FFFFFF"/>
      </a:lt1>
      <a:dk2>
        <a:srgbClr val="5A5A5A"/>
      </a:dk2>
      <a:lt2>
        <a:srgbClr val="F0F0F0"/>
      </a:lt2>
      <a:accent1>
        <a:srgbClr val="44687D"/>
      </a:accent1>
      <a:accent2>
        <a:srgbClr val="D3691B"/>
      </a:accent2>
      <a:accent3>
        <a:srgbClr val="609A3E"/>
      </a:accent3>
      <a:accent4>
        <a:srgbClr val="FDBA4D"/>
      </a:accent4>
      <a:accent5>
        <a:srgbClr val="919090"/>
      </a:accent5>
      <a:accent6>
        <a:srgbClr val="E9E7E7"/>
      </a:accent6>
      <a:hlink>
        <a:srgbClr val="507896"/>
      </a:hlink>
      <a:folHlink>
        <a:srgbClr val="44687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4_JGI_Science_Template_092313">
  <a:themeElements>
    <a:clrScheme name="JGI_Science">
      <a:dk1>
        <a:srgbClr val="343434"/>
      </a:dk1>
      <a:lt1>
        <a:sysClr val="window" lastClr="FFFFFF"/>
      </a:lt1>
      <a:dk2>
        <a:srgbClr val="5A5A5A"/>
      </a:dk2>
      <a:lt2>
        <a:srgbClr val="F0F0F0"/>
      </a:lt2>
      <a:accent1>
        <a:srgbClr val="44687D"/>
      </a:accent1>
      <a:accent2>
        <a:srgbClr val="D3691B"/>
      </a:accent2>
      <a:accent3>
        <a:srgbClr val="609A3E"/>
      </a:accent3>
      <a:accent4>
        <a:srgbClr val="FDBA4D"/>
      </a:accent4>
      <a:accent5>
        <a:srgbClr val="919090"/>
      </a:accent5>
      <a:accent6>
        <a:srgbClr val="E9E7E7"/>
      </a:accent6>
      <a:hlink>
        <a:srgbClr val="507896"/>
      </a:hlink>
      <a:folHlink>
        <a:srgbClr val="44687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5_JGI_Science_Template_092313">
  <a:themeElements>
    <a:clrScheme name="JGI_Science">
      <a:dk1>
        <a:srgbClr val="343434"/>
      </a:dk1>
      <a:lt1>
        <a:sysClr val="window" lastClr="FFFFFF"/>
      </a:lt1>
      <a:dk2>
        <a:srgbClr val="5A5A5A"/>
      </a:dk2>
      <a:lt2>
        <a:srgbClr val="F0F0F0"/>
      </a:lt2>
      <a:accent1>
        <a:srgbClr val="44687D"/>
      </a:accent1>
      <a:accent2>
        <a:srgbClr val="D3691B"/>
      </a:accent2>
      <a:accent3>
        <a:srgbClr val="609A3E"/>
      </a:accent3>
      <a:accent4>
        <a:srgbClr val="FDBA4D"/>
      </a:accent4>
      <a:accent5>
        <a:srgbClr val="919090"/>
      </a:accent5>
      <a:accent6>
        <a:srgbClr val="E9E7E7"/>
      </a:accent6>
      <a:hlink>
        <a:srgbClr val="507896"/>
      </a:hlink>
      <a:folHlink>
        <a:srgbClr val="44687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Them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noAutofit/>
      </a:bodyPr>
      <a:lstStyle>
        <a:defPPr algn="l">
          <a:buNone/>
          <a:defRPr sz="1600" dirty="0" smtClean="0">
            <a:solidFill>
              <a:srgbClr val="000000"/>
            </a:solidFill>
          </a:defRPr>
        </a:defPPr>
      </a:lstStyle>
    </a:spDef>
    <a:lnDef>
      <a:spPr bwMode="auto">
        <a:xfrm>
          <a:off x="0" y="0"/>
          <a:ext cx="1" cy="1"/>
        </a:xfrm>
        <a:custGeom>
          <a:avLst/>
          <a:gdLst/>
          <a:ahLst/>
          <a:cxnLst/>
          <a:rect l="0" t="0" r="0" b="0"/>
          <a:pathLst/>
        </a:custGeom>
        <a:gradFill rotWithShape="0">
          <a:gsLst>
            <a:gs pos="0">
              <a:srgbClr val="3333CC"/>
            </a:gs>
            <a:gs pos="50000">
              <a:schemeClr val="bg1"/>
            </a:gs>
            <a:gs pos="100000">
              <a:srgbClr val="3333CC"/>
            </a:gs>
          </a:gsLst>
          <a:lin ang="5400000" scaled="1"/>
        </a:gradFill>
        <a:ln w="9525" cap="flat" cmpd="sng" algn="ctr">
          <a:solidFill>
            <a:srgbClr val="063DE8"/>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914400" marR="0" indent="-457200" algn="ctr" defTabSz="914400" rtl="0" eaLnBrk="0" fontAlgn="base" latinLnBrk="0" hangingPunct="0">
          <a:lnSpc>
            <a:spcPct val="120000"/>
          </a:lnSpc>
          <a:spcBef>
            <a:spcPct val="50000"/>
          </a:spcBef>
          <a:spcAft>
            <a:spcPct val="0"/>
          </a:spcAft>
          <a:buClr>
            <a:srgbClr val="063DE8"/>
          </a:buClr>
          <a:buSzTx/>
          <a:buFont typeface="Wingdings" pitchFamily="2" charset="2"/>
          <a:buAutoNum type="arabicPeriod"/>
          <a:tabLst/>
          <a:defRPr kumimoji="0" lang="en-US" sz="2800" b="1" i="0" u="none" strike="noStrike" cap="none" normalizeH="0" baseline="0" smtClean="0">
            <a:ln>
              <a:noFill/>
            </a:ln>
            <a:solidFill>
              <a:schemeClr val="tx1"/>
            </a:solidFill>
            <a:effectLst/>
            <a:latin typeface="Arial" charset="0"/>
          </a:defRPr>
        </a:defPPr>
      </a:lstStyle>
    </a:lnDef>
    <a:txDef>
      <a:spPr>
        <a:noFill/>
      </a:spPr>
      <a:bodyPr wrap="none" rtlCol="0">
        <a:spAutoFit/>
      </a:bodyPr>
      <a:lstStyle>
        <a:defPPr>
          <a:lnSpc>
            <a:spcPct val="100000"/>
          </a:lnSpc>
          <a:spcBef>
            <a:spcPts val="0"/>
          </a:spcBef>
          <a:buNone/>
          <a:defRPr sz="2000" dirty="0" smtClean="0"/>
        </a:defPPr>
      </a:lstStyle>
    </a:txDef>
  </a:objectDefaults>
  <a:extraClrSchemeLst>
    <a:extraClrScheme>
      <a:clrScheme name="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b="1" dirty="0" smtClean="0">
            <a:solidFill>
              <a:srgbClr val="003567"/>
            </a:solidFill>
            <a:latin typeface="Arial" pitchFamily="34" charset="0"/>
            <a:cs typeface="Arial" pitchFamily="34" charset="0"/>
          </a:defRPr>
        </a:defPPr>
      </a:lstStyle>
    </a:txDef>
  </a:objectDefaults>
  <a:extraClrSchemeLst/>
</a:theme>
</file>

<file path=ppt/theme/theme4.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b="1" dirty="0" smtClean="0">
            <a:solidFill>
              <a:srgbClr val="003567"/>
            </a:solidFill>
            <a:latin typeface="Arial" pitchFamily="34" charset="0"/>
            <a:cs typeface="Arial" pitchFamily="34" charset="0"/>
          </a:defRPr>
        </a:defPPr>
      </a:lstStyle>
    </a:txDef>
  </a:objectDefaults>
  <a:extraClrSchemeLst/>
</a:theme>
</file>

<file path=ppt/theme/theme5.xml><?xml version="1.0" encoding="utf-8"?>
<a:theme xmlns:a="http://schemas.openxmlformats.org/drawingml/2006/main" name="JGI_Science_Template_092313">
  <a:themeElements>
    <a:clrScheme name="JGI_Science">
      <a:dk1>
        <a:srgbClr val="343434"/>
      </a:dk1>
      <a:lt1>
        <a:sysClr val="window" lastClr="FFFFFF"/>
      </a:lt1>
      <a:dk2>
        <a:srgbClr val="5A5A5A"/>
      </a:dk2>
      <a:lt2>
        <a:srgbClr val="F0F0F0"/>
      </a:lt2>
      <a:accent1>
        <a:srgbClr val="44687D"/>
      </a:accent1>
      <a:accent2>
        <a:srgbClr val="D3691B"/>
      </a:accent2>
      <a:accent3>
        <a:srgbClr val="609A3E"/>
      </a:accent3>
      <a:accent4>
        <a:srgbClr val="FDBA4D"/>
      </a:accent4>
      <a:accent5>
        <a:srgbClr val="919090"/>
      </a:accent5>
      <a:accent6>
        <a:srgbClr val="E9E7E7"/>
      </a:accent6>
      <a:hlink>
        <a:srgbClr val="507896"/>
      </a:hlink>
      <a:folHlink>
        <a:srgbClr val="44687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JGI_Science_Template (2)">
  <a:themeElements>
    <a:clrScheme name="JGI_Science">
      <a:dk1>
        <a:srgbClr val="343434"/>
      </a:dk1>
      <a:lt1>
        <a:sysClr val="window" lastClr="FFFFFF"/>
      </a:lt1>
      <a:dk2>
        <a:srgbClr val="5A5A5A"/>
      </a:dk2>
      <a:lt2>
        <a:srgbClr val="F0F0F0"/>
      </a:lt2>
      <a:accent1>
        <a:srgbClr val="44687D"/>
      </a:accent1>
      <a:accent2>
        <a:srgbClr val="D3691B"/>
      </a:accent2>
      <a:accent3>
        <a:srgbClr val="609A3E"/>
      </a:accent3>
      <a:accent4>
        <a:srgbClr val="FDBA4D"/>
      </a:accent4>
      <a:accent5>
        <a:srgbClr val="919090"/>
      </a:accent5>
      <a:accent6>
        <a:srgbClr val="E9E7E7"/>
      </a:accent6>
      <a:hlink>
        <a:srgbClr val="507896"/>
      </a:hlink>
      <a:folHlink>
        <a:srgbClr val="44687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02072014_MGM_Talk">
  <a:themeElements>
    <a:clrScheme name="JGI_Science">
      <a:dk1>
        <a:srgbClr val="343434"/>
      </a:dk1>
      <a:lt1>
        <a:sysClr val="window" lastClr="FFFFFF"/>
      </a:lt1>
      <a:dk2>
        <a:srgbClr val="5A5A5A"/>
      </a:dk2>
      <a:lt2>
        <a:srgbClr val="F0F0F0"/>
      </a:lt2>
      <a:accent1>
        <a:srgbClr val="44687D"/>
      </a:accent1>
      <a:accent2>
        <a:srgbClr val="D3691B"/>
      </a:accent2>
      <a:accent3>
        <a:srgbClr val="609A3E"/>
      </a:accent3>
      <a:accent4>
        <a:srgbClr val="FDBA4D"/>
      </a:accent4>
      <a:accent5>
        <a:srgbClr val="919090"/>
      </a:accent5>
      <a:accent6>
        <a:srgbClr val="E9E7E7"/>
      </a:accent6>
      <a:hlink>
        <a:srgbClr val="507896"/>
      </a:hlink>
      <a:folHlink>
        <a:srgbClr val="44687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2_JGI_Science_Template_092313">
  <a:themeElements>
    <a:clrScheme name="JGI_Science">
      <a:dk1>
        <a:srgbClr val="343434"/>
      </a:dk1>
      <a:lt1>
        <a:sysClr val="window" lastClr="FFFFFF"/>
      </a:lt1>
      <a:dk2>
        <a:srgbClr val="5A5A5A"/>
      </a:dk2>
      <a:lt2>
        <a:srgbClr val="F0F0F0"/>
      </a:lt2>
      <a:accent1>
        <a:srgbClr val="44687D"/>
      </a:accent1>
      <a:accent2>
        <a:srgbClr val="D3691B"/>
      </a:accent2>
      <a:accent3>
        <a:srgbClr val="609A3E"/>
      </a:accent3>
      <a:accent4>
        <a:srgbClr val="FDBA4D"/>
      </a:accent4>
      <a:accent5>
        <a:srgbClr val="919090"/>
      </a:accent5>
      <a:accent6>
        <a:srgbClr val="E9E7E7"/>
      </a:accent6>
      <a:hlink>
        <a:srgbClr val="507896"/>
      </a:hlink>
      <a:folHlink>
        <a:srgbClr val="44687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2_Biosciences_Area_theme">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JGI_Science">
    <a:dk1>
      <a:srgbClr val="343434"/>
    </a:dk1>
    <a:lt1>
      <a:sysClr val="window" lastClr="FFFFFF"/>
    </a:lt1>
    <a:dk2>
      <a:srgbClr val="5A5A5A"/>
    </a:dk2>
    <a:lt2>
      <a:srgbClr val="F0F0F0"/>
    </a:lt2>
    <a:accent1>
      <a:srgbClr val="44687D"/>
    </a:accent1>
    <a:accent2>
      <a:srgbClr val="D3691B"/>
    </a:accent2>
    <a:accent3>
      <a:srgbClr val="609A3E"/>
    </a:accent3>
    <a:accent4>
      <a:srgbClr val="FDBA4D"/>
    </a:accent4>
    <a:accent5>
      <a:srgbClr val="919090"/>
    </a:accent5>
    <a:accent6>
      <a:srgbClr val="E9E7E7"/>
    </a:accent6>
    <a:hlink>
      <a:srgbClr val="507896"/>
    </a:hlink>
    <a:folHlink>
      <a:srgbClr val="44687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JGI_Science">
    <a:dk1>
      <a:srgbClr val="343434"/>
    </a:dk1>
    <a:lt1>
      <a:sysClr val="window" lastClr="FFFFFF"/>
    </a:lt1>
    <a:dk2>
      <a:srgbClr val="5A5A5A"/>
    </a:dk2>
    <a:lt2>
      <a:srgbClr val="F0F0F0"/>
    </a:lt2>
    <a:accent1>
      <a:srgbClr val="44687D"/>
    </a:accent1>
    <a:accent2>
      <a:srgbClr val="D3691B"/>
    </a:accent2>
    <a:accent3>
      <a:srgbClr val="609A3E"/>
    </a:accent3>
    <a:accent4>
      <a:srgbClr val="FDBA4D"/>
    </a:accent4>
    <a:accent5>
      <a:srgbClr val="919090"/>
    </a:accent5>
    <a:accent6>
      <a:srgbClr val="E9E7E7"/>
    </a:accent6>
    <a:hlink>
      <a:srgbClr val="507896"/>
    </a:hlink>
    <a:folHlink>
      <a:srgbClr val="44687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02. Axel_MGM23a</Template>
  <TotalTime>0</TotalTime>
  <Words>976</Words>
  <Application>Microsoft Office PowerPoint</Application>
  <PresentationFormat>On-screen Show (4:3)</PresentationFormat>
  <Paragraphs>347</Paragraphs>
  <Slides>38</Slides>
  <Notes>38</Notes>
  <HiddenSlides>0</HiddenSlides>
  <MMClips>0</MMClips>
  <ScaleCrop>false</ScaleCrop>
  <HeadingPairs>
    <vt:vector size="6" baseType="variant">
      <vt:variant>
        <vt:lpstr>Fonts Used</vt:lpstr>
      </vt:variant>
      <vt:variant>
        <vt:i4>10</vt:i4>
      </vt:variant>
      <vt:variant>
        <vt:lpstr>Theme</vt:lpstr>
      </vt:variant>
      <vt:variant>
        <vt:i4>15</vt:i4>
      </vt:variant>
      <vt:variant>
        <vt:lpstr>Slide Titles</vt:lpstr>
      </vt:variant>
      <vt:variant>
        <vt:i4>38</vt:i4>
      </vt:variant>
    </vt:vector>
  </HeadingPairs>
  <TitlesOfParts>
    <vt:vector size="63" baseType="lpstr">
      <vt:lpstr>Arial</vt:lpstr>
      <vt:lpstr>Wingdings</vt:lpstr>
      <vt:lpstr>Calibri</vt:lpstr>
      <vt:lpstr>Lucida Grande</vt:lpstr>
      <vt:lpstr>Century Gothic</vt:lpstr>
      <vt:lpstr>Helvetica</vt:lpstr>
      <vt:lpstr>MS PGothic</vt:lpstr>
      <vt:lpstr>Osaka</vt:lpstr>
      <vt:lpstr>Zapf Dingbats</vt:lpstr>
      <vt:lpstr>Myriad Pro</vt:lpstr>
      <vt:lpstr>02. Axel_MGM23a</vt:lpstr>
      <vt:lpstr>Office Theme</vt:lpstr>
      <vt:lpstr>1_Office Theme</vt:lpstr>
      <vt:lpstr>10_Office Theme</vt:lpstr>
      <vt:lpstr>JGI_Science_Template_092313</vt:lpstr>
      <vt:lpstr>JGI_Science_Template (2)</vt:lpstr>
      <vt:lpstr>02072014_MGM_Talk</vt:lpstr>
      <vt:lpstr>2_JGI_Science_Template_092313</vt:lpstr>
      <vt:lpstr>2_Biosciences_Area_theme</vt:lpstr>
      <vt:lpstr>3_Biosciences_Area_theme</vt:lpstr>
      <vt:lpstr>1_JGI_Science_Template-1</vt:lpstr>
      <vt:lpstr>1_JGI_Science_Template (2)</vt:lpstr>
      <vt:lpstr>3_JGI_Science_Template_092313</vt:lpstr>
      <vt:lpstr>4_JGI_Science_Template_092313</vt:lpstr>
      <vt:lpstr>5_JGI_Science_Template_092313</vt:lpstr>
      <vt:lpstr>PowerPoint Presentation</vt:lpstr>
      <vt:lpstr>MGM Workshop - JGI Overview  Axel Visel Acting Director, JGI </vt:lpstr>
      <vt:lpstr>PowerPoint Presentation</vt:lpstr>
      <vt:lpstr>Early Days: The Human Genome Project</vt:lpstr>
      <vt:lpstr>DOE Joint Genome Institute</vt:lpstr>
      <vt:lpstr>JGI: A Genomics User Facility</vt:lpstr>
      <vt:lpstr>Strategic Directions</vt:lpstr>
      <vt:lpstr>PowerPoint Presentation</vt:lpstr>
      <vt:lpstr>Capabilities</vt:lpstr>
      <vt:lpstr>The JGI sequences 100’s of isolates from wide variety of environments</vt:lpstr>
      <vt:lpstr>Leadership in Plant &amp; Microbial Genomes </vt:lpstr>
      <vt:lpstr>Yearly Sequencing Output (Tb)</vt:lpstr>
      <vt:lpstr>PowerPoint Presentation</vt:lpstr>
      <vt:lpstr>PacBio Sequencing Platform</vt:lpstr>
      <vt:lpstr>Return of the Finished Microbial Genome? The Power of PacBio Single Molecule Data</vt:lpstr>
      <vt:lpstr>PacBio Read-length Improvements</vt:lpstr>
      <vt:lpstr>PowerPoint Presentation</vt:lpstr>
      <vt:lpstr>Nanopore Sequencing</vt:lpstr>
      <vt:lpstr>ONT Sequencing</vt:lpstr>
      <vt:lpstr>Nanopore Sequencing</vt:lpstr>
      <vt:lpstr>Flow Cell Layout</vt:lpstr>
      <vt:lpstr>Capabilities</vt:lpstr>
      <vt:lpstr>Diversity Surveys (iTags)</vt:lpstr>
      <vt:lpstr>Capabilities</vt:lpstr>
      <vt:lpstr>PowerPoint Presentation</vt:lpstr>
      <vt:lpstr>Capabilities</vt:lpstr>
      <vt:lpstr>PowerPoint Presentation</vt:lpstr>
      <vt:lpstr>Capabilities</vt:lpstr>
      <vt:lpstr>Metabolomics</vt:lpstr>
      <vt:lpstr>Capabilities</vt:lpstr>
      <vt:lpstr>Computational Technologies</vt:lpstr>
      <vt:lpstr>PowerPoint Presentation</vt:lpstr>
      <vt:lpstr>PowerPoint Presentation</vt:lpstr>
      <vt:lpstr>Community Science Program</vt:lpstr>
      <vt:lpstr>PowerPoint Presentation</vt:lpstr>
      <vt:lpstr>PowerPoint Presentation</vt:lpstr>
      <vt:lpstr>Thank you for your attention!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Nikos</dc:creator>
  <cp:lastModifiedBy>Nikos</cp:lastModifiedBy>
  <cp:revision>1</cp:revision>
  <cp:lastPrinted>2014-03-16T20:37:47Z</cp:lastPrinted>
  <dcterms:created xsi:type="dcterms:W3CDTF">2016-09-26T09:54:20Z</dcterms:created>
  <dcterms:modified xsi:type="dcterms:W3CDTF">2016-09-26T09:54:36Z</dcterms:modified>
</cp:coreProperties>
</file>